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atrick Hand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atrickHan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55c66328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0555c66328_3_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ce27350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ce27350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555c66328_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0555c66328_3_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ce273509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ce273509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555c66328_3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0555c66328_3_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ce273509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ce273509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ce273509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ce273509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555c66328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0555c66328_3_2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ce273509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ce273509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8b8717f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58b8717f5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8b8717f5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58b8717f5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ce273509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ce273509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ce273509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ce273509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555c66328_3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0555c66328_3_2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555c66328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0555c66328_3_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555c66328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0555c66328_3_1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ce27350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ce27350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555c66328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0555c66328_3_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555c66328_3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0555c66328_3_2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555c66328_3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0555c66328_3_2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55c66328_3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0555c66328_3_2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 rot="-595893">
            <a:off x="-780902" y="-354731"/>
            <a:ext cx="1972912" cy="178301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/>
          <p:nvPr>
            <p:ph idx="3" type="pic"/>
          </p:nvPr>
        </p:nvSpPr>
        <p:spPr>
          <a:xfrm rot="-595893">
            <a:off x="7951282" y="3495261"/>
            <a:ext cx="1972911" cy="178301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/>
          <p:nvPr>
            <p:ph idx="4" type="pic"/>
          </p:nvPr>
        </p:nvSpPr>
        <p:spPr>
          <a:xfrm>
            <a:off x="-883264" y="3548434"/>
            <a:ext cx="1990202" cy="1802227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/>
          <p:nvPr>
            <p:ph idx="5" type="pic"/>
          </p:nvPr>
        </p:nvSpPr>
        <p:spPr>
          <a:xfrm rot="750434">
            <a:off x="-853624" y="1319896"/>
            <a:ext cx="1990822" cy="180291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4"/>
          <p:cNvSpPr/>
          <p:nvPr>
            <p:ph idx="6" type="pic"/>
          </p:nvPr>
        </p:nvSpPr>
        <p:spPr>
          <a:xfrm rot="750434">
            <a:off x="8144088" y="-459379"/>
            <a:ext cx="1990822" cy="1802919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4"/>
          <p:cNvSpPr/>
          <p:nvPr>
            <p:ph idx="7" type="pic"/>
          </p:nvPr>
        </p:nvSpPr>
        <p:spPr>
          <a:xfrm>
            <a:off x="7999757" y="1486298"/>
            <a:ext cx="1990202" cy="18022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>
            <p:ph idx="2" type="pic"/>
          </p:nvPr>
        </p:nvSpPr>
        <p:spPr>
          <a:xfrm>
            <a:off x="0" y="1"/>
            <a:ext cx="9144000" cy="3145972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5"/>
          <p:cNvSpPr/>
          <p:nvPr>
            <p:ph idx="3" type="pic"/>
          </p:nvPr>
        </p:nvSpPr>
        <p:spPr>
          <a:xfrm>
            <a:off x="721318" y="2367933"/>
            <a:ext cx="2744623" cy="197546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>
            <p:ph idx="2" type="pic"/>
          </p:nvPr>
        </p:nvSpPr>
        <p:spPr>
          <a:xfrm rot="1068748">
            <a:off x="196949" y="1466449"/>
            <a:ext cx="1778662" cy="160728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/>
          <p:nvPr>
            <p:ph idx="3" type="pic"/>
          </p:nvPr>
        </p:nvSpPr>
        <p:spPr>
          <a:xfrm rot="1455001">
            <a:off x="2042614" y="1676455"/>
            <a:ext cx="1798607" cy="1629453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6"/>
          <p:cNvSpPr/>
          <p:nvPr>
            <p:ph idx="4" type="pic"/>
          </p:nvPr>
        </p:nvSpPr>
        <p:spPr>
          <a:xfrm rot="1455001">
            <a:off x="3837731" y="1817796"/>
            <a:ext cx="1774598" cy="1602777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6"/>
          <p:cNvSpPr/>
          <p:nvPr>
            <p:ph idx="5" type="pic"/>
          </p:nvPr>
        </p:nvSpPr>
        <p:spPr>
          <a:xfrm rot="780891">
            <a:off x="5409825" y="1686975"/>
            <a:ext cx="1791779" cy="1621858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6"/>
          <p:cNvSpPr/>
          <p:nvPr>
            <p:ph idx="6" type="pic"/>
          </p:nvPr>
        </p:nvSpPr>
        <p:spPr>
          <a:xfrm rot="1466508">
            <a:off x="7286208" y="1566940"/>
            <a:ext cx="1780537" cy="160936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>
            <p:ph idx="2" type="pic"/>
          </p:nvPr>
        </p:nvSpPr>
        <p:spPr>
          <a:xfrm rot="-661957">
            <a:off x="1722420" y="2165266"/>
            <a:ext cx="1785652" cy="1615048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7"/>
          <p:cNvSpPr/>
          <p:nvPr>
            <p:ph idx="3" type="pic"/>
          </p:nvPr>
        </p:nvSpPr>
        <p:spPr>
          <a:xfrm rot="317870">
            <a:off x="3702612" y="1552660"/>
            <a:ext cx="1787125" cy="1616686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7"/>
          <p:cNvSpPr/>
          <p:nvPr>
            <p:ph idx="4" type="pic"/>
          </p:nvPr>
        </p:nvSpPr>
        <p:spPr>
          <a:xfrm rot="546118">
            <a:off x="6629390" y="1515022"/>
            <a:ext cx="1772399" cy="1600338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7"/>
          <p:cNvSpPr/>
          <p:nvPr>
            <p:ph idx="5" type="pic"/>
          </p:nvPr>
        </p:nvSpPr>
        <p:spPr>
          <a:xfrm rot="-233748">
            <a:off x="5435610" y="2639267"/>
            <a:ext cx="1782022" cy="161101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>
            <p:ph idx="2" type="pic"/>
          </p:nvPr>
        </p:nvSpPr>
        <p:spPr>
          <a:xfrm rot="-482684">
            <a:off x="5269137" y="540336"/>
            <a:ext cx="3034869" cy="1900139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8"/>
          <p:cNvSpPr/>
          <p:nvPr>
            <p:ph idx="3" type="pic"/>
          </p:nvPr>
        </p:nvSpPr>
        <p:spPr>
          <a:xfrm rot="571285">
            <a:off x="5309424" y="2243850"/>
            <a:ext cx="3040513" cy="19092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>
            <p:ph idx="2" type="pic"/>
          </p:nvPr>
        </p:nvSpPr>
        <p:spPr>
          <a:xfrm rot="903646">
            <a:off x="1179539" y="2747459"/>
            <a:ext cx="1775431" cy="1603702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9"/>
          <p:cNvSpPr/>
          <p:nvPr>
            <p:ph idx="3" type="pic"/>
          </p:nvPr>
        </p:nvSpPr>
        <p:spPr>
          <a:xfrm rot="-909198">
            <a:off x="2805107" y="2501139"/>
            <a:ext cx="1774077" cy="16022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9"/>
          <p:cNvSpPr/>
          <p:nvPr>
            <p:ph idx="4" type="pic"/>
          </p:nvPr>
        </p:nvSpPr>
        <p:spPr>
          <a:xfrm>
            <a:off x="4420121" y="2808369"/>
            <a:ext cx="1784755" cy="161405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9"/>
          <p:cNvSpPr/>
          <p:nvPr>
            <p:ph idx="5" type="pic"/>
          </p:nvPr>
        </p:nvSpPr>
        <p:spPr>
          <a:xfrm rot="-1458019">
            <a:off x="6497039" y="940119"/>
            <a:ext cx="1769780" cy="1616182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9"/>
          <p:cNvSpPr/>
          <p:nvPr>
            <p:ph idx="6" type="pic"/>
          </p:nvPr>
        </p:nvSpPr>
        <p:spPr>
          <a:xfrm rot="732898">
            <a:off x="6140905" y="2690089"/>
            <a:ext cx="1792745" cy="1622933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9"/>
          <p:cNvSpPr/>
          <p:nvPr>
            <p:ph idx="7" type="pic"/>
          </p:nvPr>
        </p:nvSpPr>
        <p:spPr>
          <a:xfrm rot="-805748">
            <a:off x="708947" y="945070"/>
            <a:ext cx="1783594" cy="161276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9"/>
          <p:cNvSpPr/>
          <p:nvPr>
            <p:ph idx="8" type="pic"/>
          </p:nvPr>
        </p:nvSpPr>
        <p:spPr>
          <a:xfrm rot="775320">
            <a:off x="5317295" y="1122214"/>
            <a:ext cx="1794107" cy="1623757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/>
          <p:nvPr>
            <p:ph idx="9" type="pic"/>
          </p:nvPr>
        </p:nvSpPr>
        <p:spPr>
          <a:xfrm rot="775320">
            <a:off x="1988908" y="1122207"/>
            <a:ext cx="1794107" cy="1624447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9"/>
          <p:cNvSpPr/>
          <p:nvPr>
            <p:ph idx="13" type="pic"/>
          </p:nvPr>
        </p:nvSpPr>
        <p:spPr>
          <a:xfrm>
            <a:off x="3521328" y="1018757"/>
            <a:ext cx="1784755" cy="161405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>
            <p:ph idx="2" type="pic"/>
          </p:nvPr>
        </p:nvSpPr>
        <p:spPr>
          <a:xfrm>
            <a:off x="509564" y="2105208"/>
            <a:ext cx="2428382" cy="189529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0"/>
          <p:cNvSpPr/>
          <p:nvPr>
            <p:ph idx="3" type="pic"/>
          </p:nvPr>
        </p:nvSpPr>
        <p:spPr>
          <a:xfrm>
            <a:off x="3357809" y="2105208"/>
            <a:ext cx="2428382" cy="1895292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0"/>
          <p:cNvSpPr/>
          <p:nvPr>
            <p:ph idx="4" type="pic"/>
          </p:nvPr>
        </p:nvSpPr>
        <p:spPr>
          <a:xfrm>
            <a:off x="6206055" y="2105208"/>
            <a:ext cx="2428382" cy="189529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>
            <p:ph idx="2" type="pic"/>
          </p:nvPr>
        </p:nvSpPr>
        <p:spPr>
          <a:xfrm>
            <a:off x="4744598" y="-261764"/>
            <a:ext cx="3372391" cy="229862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1"/>
          <p:cNvSpPr/>
          <p:nvPr>
            <p:ph idx="3" type="pic"/>
          </p:nvPr>
        </p:nvSpPr>
        <p:spPr>
          <a:xfrm rot="-534628">
            <a:off x="4929438" y="3234306"/>
            <a:ext cx="3390809" cy="232572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1"/>
          <p:cNvSpPr/>
          <p:nvPr>
            <p:ph idx="4" type="pic"/>
          </p:nvPr>
        </p:nvSpPr>
        <p:spPr>
          <a:xfrm rot="1143098">
            <a:off x="5730189" y="1107667"/>
            <a:ext cx="3375970" cy="230387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>
            <p:ph idx="2" type="pic"/>
          </p:nvPr>
        </p:nvSpPr>
        <p:spPr>
          <a:xfrm>
            <a:off x="827315" y="632069"/>
            <a:ext cx="7489371" cy="314052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>
            <p:ph idx="2" type="pic"/>
          </p:nvPr>
        </p:nvSpPr>
        <p:spPr>
          <a:xfrm>
            <a:off x="2612885" y="571502"/>
            <a:ext cx="3691813" cy="35242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atrick Hand"/>
              <a:buNone/>
              <a:defRPr b="0" i="0" sz="33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Relationship Id="rId5" Type="http://schemas.openxmlformats.org/officeDocument/2006/relationships/image" Target="../media/image3.jpg"/><Relationship Id="rId6" Type="http://schemas.openxmlformats.org/officeDocument/2006/relationships/image" Target="../media/image28.jpg"/><Relationship Id="rId7" Type="http://schemas.openxmlformats.org/officeDocument/2006/relationships/image" Target="../media/image31.jpg"/><Relationship Id="rId8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jp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54.jpg"/><Relationship Id="rId9" Type="http://schemas.openxmlformats.org/officeDocument/2006/relationships/image" Target="../media/image52.jpg"/><Relationship Id="rId5" Type="http://schemas.openxmlformats.org/officeDocument/2006/relationships/image" Target="../media/image59.jpg"/><Relationship Id="rId6" Type="http://schemas.openxmlformats.org/officeDocument/2006/relationships/image" Target="../media/image86.jpg"/><Relationship Id="rId7" Type="http://schemas.openxmlformats.org/officeDocument/2006/relationships/image" Target="../media/image89.jpg"/><Relationship Id="rId8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slide" Target="/ppt/slides/slide16.xml"/><Relationship Id="rId13" Type="http://schemas.openxmlformats.org/officeDocument/2006/relationships/image" Target="../media/image19.jpg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6.xml"/><Relationship Id="rId4" Type="http://schemas.openxmlformats.org/officeDocument/2006/relationships/image" Target="../media/image6.jpg"/><Relationship Id="rId9" Type="http://schemas.openxmlformats.org/officeDocument/2006/relationships/image" Target="../media/image9.jpg"/><Relationship Id="rId15" Type="http://schemas.openxmlformats.org/officeDocument/2006/relationships/image" Target="../media/image12.png"/><Relationship Id="rId14" Type="http://schemas.openxmlformats.org/officeDocument/2006/relationships/image" Target="../media/image41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slide" Target="/ppt/slides/slide13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slide" Target="/ppt/slides/slide16.xml"/><Relationship Id="rId13" Type="http://schemas.openxmlformats.org/officeDocument/2006/relationships/image" Target="../media/image19.jpg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6.xml"/><Relationship Id="rId4" Type="http://schemas.openxmlformats.org/officeDocument/2006/relationships/image" Target="../media/image6.jpg"/><Relationship Id="rId9" Type="http://schemas.openxmlformats.org/officeDocument/2006/relationships/image" Target="../media/image9.jpg"/><Relationship Id="rId15" Type="http://schemas.openxmlformats.org/officeDocument/2006/relationships/image" Target="../media/image12.png"/><Relationship Id="rId14" Type="http://schemas.openxmlformats.org/officeDocument/2006/relationships/image" Target="../media/image50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slide" Target="/ppt/slides/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8.jpg"/><Relationship Id="rId4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9.jp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Relationship Id="rId9" Type="http://schemas.openxmlformats.org/officeDocument/2006/relationships/image" Target="../media/image16.jpg"/><Relationship Id="rId5" Type="http://schemas.openxmlformats.org/officeDocument/2006/relationships/image" Target="../media/image80.jpg"/><Relationship Id="rId6" Type="http://schemas.openxmlformats.org/officeDocument/2006/relationships/image" Target="../media/image72.jpg"/><Relationship Id="rId7" Type="http://schemas.openxmlformats.org/officeDocument/2006/relationships/image" Target="../media/image77.jpg"/><Relationship Id="rId8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slide" Target="/ppt/slides/slide16.xml"/><Relationship Id="rId13" Type="http://schemas.openxmlformats.org/officeDocument/2006/relationships/image" Target="../media/image19.jpg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6.xml"/><Relationship Id="rId4" Type="http://schemas.openxmlformats.org/officeDocument/2006/relationships/image" Target="../media/image6.jpg"/><Relationship Id="rId9" Type="http://schemas.openxmlformats.org/officeDocument/2006/relationships/image" Target="../media/image9.jpg"/><Relationship Id="rId15" Type="http://schemas.openxmlformats.org/officeDocument/2006/relationships/image" Target="../media/image74.png"/><Relationship Id="rId14" Type="http://schemas.openxmlformats.org/officeDocument/2006/relationships/image" Target="../media/image12.pn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slide" Target="/ppt/slides/slide13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jpg"/><Relationship Id="rId4" Type="http://schemas.openxmlformats.org/officeDocument/2006/relationships/image" Target="../media/image71.jp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slide" Target="/ppt/slides/slide18.xml"/><Relationship Id="rId13" Type="http://schemas.openxmlformats.org/officeDocument/2006/relationships/image" Target="../media/image19.jpg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6.xml"/><Relationship Id="rId4" Type="http://schemas.openxmlformats.org/officeDocument/2006/relationships/image" Target="../media/image6.jpg"/><Relationship Id="rId9" Type="http://schemas.openxmlformats.org/officeDocument/2006/relationships/image" Target="../media/image9.jpg"/><Relationship Id="rId15" Type="http://schemas.openxmlformats.org/officeDocument/2006/relationships/image" Target="../media/image70.jpg"/><Relationship Id="rId14" Type="http://schemas.openxmlformats.org/officeDocument/2006/relationships/image" Target="../media/image12.pn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slide" Target="/ppt/slides/slide13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3.jpg"/><Relationship Id="rId4" Type="http://schemas.openxmlformats.org/officeDocument/2006/relationships/image" Target="../media/image7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7.jpg"/><Relationship Id="rId4" Type="http://schemas.openxmlformats.org/officeDocument/2006/relationships/image" Target="../media/image24.jpg"/><Relationship Id="rId9" Type="http://schemas.openxmlformats.org/officeDocument/2006/relationships/image" Target="../media/image18.jpg"/><Relationship Id="rId5" Type="http://schemas.openxmlformats.org/officeDocument/2006/relationships/image" Target="../media/image30.jpg"/><Relationship Id="rId6" Type="http://schemas.openxmlformats.org/officeDocument/2006/relationships/image" Target="../media/image14.jpg"/><Relationship Id="rId7" Type="http://schemas.openxmlformats.org/officeDocument/2006/relationships/image" Target="../media/image1.jpg"/><Relationship Id="rId8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2.jpg"/><Relationship Id="rId4" Type="http://schemas.openxmlformats.org/officeDocument/2006/relationships/image" Target="../media/image81.jpg"/><Relationship Id="rId5" Type="http://schemas.openxmlformats.org/officeDocument/2006/relationships/image" Target="../media/image73.jpg"/><Relationship Id="rId6" Type="http://schemas.openxmlformats.org/officeDocument/2006/relationships/image" Target="../media/image84.jpg"/><Relationship Id="rId7" Type="http://schemas.openxmlformats.org/officeDocument/2006/relationships/image" Target="../media/image8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hildvisionfoundation.org/" TargetMode="External"/><Relationship Id="rId4" Type="http://schemas.openxmlformats.org/officeDocument/2006/relationships/hyperlink" Target="https://www.facebook.com/childvisionfoundationngo/" TargetMode="External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slide" Target="/ppt/slides/slide16.xml"/><Relationship Id="rId13" Type="http://schemas.openxmlformats.org/officeDocument/2006/relationships/image" Target="../media/image19.jpg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Relationship Id="rId4" Type="http://schemas.openxmlformats.org/officeDocument/2006/relationships/image" Target="../media/image6.jpg"/><Relationship Id="rId9" Type="http://schemas.openxmlformats.org/officeDocument/2006/relationships/image" Target="../media/image9.jpg"/><Relationship Id="rId15" Type="http://schemas.openxmlformats.org/officeDocument/2006/relationships/image" Target="../media/image12.png"/><Relationship Id="rId1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slide" Target="/ppt/slides/slide1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slide" Target="/ppt/slides/slide16.xml"/><Relationship Id="rId13" Type="http://schemas.openxmlformats.org/officeDocument/2006/relationships/image" Target="../media/image19.jpg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6.xml"/><Relationship Id="rId4" Type="http://schemas.openxmlformats.org/officeDocument/2006/relationships/image" Target="../media/image6.jpg"/><Relationship Id="rId9" Type="http://schemas.openxmlformats.org/officeDocument/2006/relationships/image" Target="../media/image9.jpg"/><Relationship Id="rId15" Type="http://schemas.openxmlformats.org/officeDocument/2006/relationships/image" Target="../media/image12.png"/><Relationship Id="rId14" Type="http://schemas.openxmlformats.org/officeDocument/2006/relationships/image" Target="../media/image88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slide" Target="/ppt/slides/slide1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jpg"/><Relationship Id="rId4" Type="http://schemas.openxmlformats.org/officeDocument/2006/relationships/image" Target="../media/image52.jpg"/><Relationship Id="rId5" Type="http://schemas.openxmlformats.org/officeDocument/2006/relationships/image" Target="../media/image5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C891">
            <a:alpha val="4705"/>
          </a:srgbClr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6"/>
          <p:cNvGrpSpPr/>
          <p:nvPr/>
        </p:nvGrpSpPr>
        <p:grpSpPr>
          <a:xfrm rot="-5086607">
            <a:off x="7695156" y="-672080"/>
            <a:ext cx="1050913" cy="1344161"/>
            <a:chOff x="5381489" y="2605120"/>
            <a:chExt cx="1425868" cy="1651914"/>
          </a:xfrm>
        </p:grpSpPr>
        <p:sp>
          <p:nvSpPr>
            <p:cNvPr id="119" name="Google Shape;119;p26"/>
            <p:cNvSpPr/>
            <p:nvPr/>
          </p:nvSpPr>
          <p:spPr>
            <a:xfrm>
              <a:off x="5381489" y="2605120"/>
              <a:ext cx="1425868" cy="1651914"/>
            </a:xfrm>
            <a:custGeom>
              <a:rect b="b" l="l" r="r" t="t"/>
              <a:pathLst>
                <a:path extrusionOk="0" h="1651914" w="1425868">
                  <a:moveTo>
                    <a:pt x="1050430" y="176829"/>
                  </a:moveTo>
                  <a:cubicBezTo>
                    <a:pt x="1159967" y="230836"/>
                    <a:pt x="1287126" y="267793"/>
                    <a:pt x="1368660" y="364281"/>
                  </a:cubicBezTo>
                  <a:cubicBezTo>
                    <a:pt x="1455337" y="471532"/>
                    <a:pt x="1421714" y="675844"/>
                    <a:pt x="1406760" y="803860"/>
                  </a:cubicBezTo>
                  <a:cubicBezTo>
                    <a:pt x="1389139" y="924542"/>
                    <a:pt x="1378185" y="1061035"/>
                    <a:pt x="1297508" y="1158952"/>
                  </a:cubicBezTo>
                  <a:cubicBezTo>
                    <a:pt x="1263304" y="1195995"/>
                    <a:pt x="1224394" y="1228399"/>
                    <a:pt x="1181779" y="1255345"/>
                  </a:cubicBezTo>
                  <a:cubicBezTo>
                    <a:pt x="1099960" y="1309352"/>
                    <a:pt x="1020997" y="1361358"/>
                    <a:pt x="950417" y="1429271"/>
                  </a:cubicBezTo>
                  <a:cubicBezTo>
                    <a:pt x="843737" y="1525855"/>
                    <a:pt x="732390" y="1659205"/>
                    <a:pt x="574180" y="1651585"/>
                  </a:cubicBezTo>
                  <a:cubicBezTo>
                    <a:pt x="418922" y="1645108"/>
                    <a:pt x="283572" y="1535856"/>
                    <a:pt x="215468" y="1400792"/>
                  </a:cubicBezTo>
                  <a:cubicBezTo>
                    <a:pt x="168891" y="1313162"/>
                    <a:pt x="140316" y="1218674"/>
                    <a:pt x="102597" y="1127996"/>
                  </a:cubicBezTo>
                  <a:cubicBezTo>
                    <a:pt x="48400" y="994646"/>
                    <a:pt x="-42183" y="847675"/>
                    <a:pt x="22206" y="700704"/>
                  </a:cubicBezTo>
                  <a:cubicBezTo>
                    <a:pt x="58210" y="608693"/>
                    <a:pt x="112122" y="526778"/>
                    <a:pt x="144697" y="434004"/>
                  </a:cubicBezTo>
                  <a:cubicBezTo>
                    <a:pt x="177273" y="341231"/>
                    <a:pt x="200228" y="244457"/>
                    <a:pt x="248710" y="158541"/>
                  </a:cubicBezTo>
                  <a:cubicBezTo>
                    <a:pt x="296335" y="67387"/>
                    <a:pt x="393586" y="14904"/>
                    <a:pt x="493884" y="4141"/>
                  </a:cubicBezTo>
                  <a:cubicBezTo>
                    <a:pt x="696957" y="-23577"/>
                    <a:pt x="876694" y="93295"/>
                    <a:pt x="1050525" y="176829"/>
                  </a:cubicBezTo>
                  <a:close/>
                  <a:moveTo>
                    <a:pt x="1040905" y="198356"/>
                  </a:moveTo>
                  <a:cubicBezTo>
                    <a:pt x="868597" y="114250"/>
                    <a:pt x="696004" y="-2146"/>
                    <a:pt x="496646" y="22905"/>
                  </a:cubicBezTo>
                  <a:cubicBezTo>
                    <a:pt x="426256" y="31097"/>
                    <a:pt x="355200" y="57195"/>
                    <a:pt x="306146" y="109583"/>
                  </a:cubicBezTo>
                  <a:cubicBezTo>
                    <a:pt x="257092" y="161970"/>
                    <a:pt x="229946" y="232169"/>
                    <a:pt x="206324" y="300083"/>
                  </a:cubicBezTo>
                  <a:cubicBezTo>
                    <a:pt x="175654" y="392380"/>
                    <a:pt x="145555" y="487630"/>
                    <a:pt x="100597" y="574593"/>
                  </a:cubicBezTo>
                  <a:cubicBezTo>
                    <a:pt x="69355" y="640030"/>
                    <a:pt x="33922" y="704514"/>
                    <a:pt x="24397" y="776428"/>
                  </a:cubicBezTo>
                  <a:cubicBezTo>
                    <a:pt x="14872" y="848342"/>
                    <a:pt x="41827" y="916826"/>
                    <a:pt x="70402" y="982454"/>
                  </a:cubicBezTo>
                  <a:cubicBezTo>
                    <a:pt x="89452" y="1026745"/>
                    <a:pt x="111646" y="1070750"/>
                    <a:pt x="131743" y="1115804"/>
                  </a:cubicBezTo>
                  <a:cubicBezTo>
                    <a:pt x="191084" y="1246201"/>
                    <a:pt x="234232" y="1390219"/>
                    <a:pt x="334150" y="1495565"/>
                  </a:cubicBezTo>
                  <a:cubicBezTo>
                    <a:pt x="434067" y="1600912"/>
                    <a:pt x="592753" y="1676540"/>
                    <a:pt x="726675" y="1588625"/>
                  </a:cubicBezTo>
                  <a:cubicBezTo>
                    <a:pt x="844404" y="1510615"/>
                    <a:pt x="920890" y="1384980"/>
                    <a:pt x="1039381" y="1306589"/>
                  </a:cubicBezTo>
                  <a:cubicBezTo>
                    <a:pt x="1117581" y="1250201"/>
                    <a:pt x="1212545" y="1213054"/>
                    <a:pt x="1275791" y="1140473"/>
                  </a:cubicBezTo>
                  <a:cubicBezTo>
                    <a:pt x="1337704" y="1066464"/>
                    <a:pt x="1339037" y="963594"/>
                    <a:pt x="1347514" y="870630"/>
                  </a:cubicBezTo>
                  <a:cubicBezTo>
                    <a:pt x="1351324" y="822243"/>
                    <a:pt x="1357039" y="772618"/>
                    <a:pt x="1365040" y="724421"/>
                  </a:cubicBezTo>
                  <a:cubicBezTo>
                    <a:pt x="1379233" y="630981"/>
                    <a:pt x="1406474" y="533921"/>
                    <a:pt x="1379995" y="441148"/>
                  </a:cubicBezTo>
                  <a:cubicBezTo>
                    <a:pt x="1339894" y="307798"/>
                    <a:pt x="1155300" y="256363"/>
                    <a:pt x="1041000" y="198451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5480230" y="2723051"/>
              <a:ext cx="1212419" cy="1407632"/>
            </a:xfrm>
            <a:custGeom>
              <a:rect b="b" l="l" r="r" t="t"/>
              <a:pathLst>
                <a:path extrusionOk="0" h="1407632" w="1212419">
                  <a:moveTo>
                    <a:pt x="897872" y="161673"/>
                  </a:moveTo>
                  <a:cubicBezTo>
                    <a:pt x="989979" y="208440"/>
                    <a:pt x="1099802" y="234825"/>
                    <a:pt x="1169144" y="316740"/>
                  </a:cubicBezTo>
                  <a:cubicBezTo>
                    <a:pt x="1238200" y="405894"/>
                    <a:pt x="1207244" y="525432"/>
                    <a:pt x="1193242" y="626493"/>
                  </a:cubicBezTo>
                  <a:cubicBezTo>
                    <a:pt x="1179908" y="708408"/>
                    <a:pt x="1177526" y="790799"/>
                    <a:pt x="1159143" y="872333"/>
                  </a:cubicBezTo>
                  <a:cubicBezTo>
                    <a:pt x="1150770" y="914767"/>
                    <a:pt x="1132606" y="954657"/>
                    <a:pt x="1106089" y="988824"/>
                  </a:cubicBezTo>
                  <a:cubicBezTo>
                    <a:pt x="1050653" y="1053879"/>
                    <a:pt x="972739" y="1089122"/>
                    <a:pt x="906064" y="1138652"/>
                  </a:cubicBezTo>
                  <a:cubicBezTo>
                    <a:pt x="873422" y="1162531"/>
                    <a:pt x="842580" y="1188763"/>
                    <a:pt x="813766" y="1217138"/>
                  </a:cubicBezTo>
                  <a:cubicBezTo>
                    <a:pt x="725660" y="1300863"/>
                    <a:pt x="631553" y="1418020"/>
                    <a:pt x="496298" y="1406876"/>
                  </a:cubicBezTo>
                  <a:cubicBezTo>
                    <a:pt x="410573" y="1399923"/>
                    <a:pt x="331611" y="1353917"/>
                    <a:pt x="272937" y="1292576"/>
                  </a:cubicBezTo>
                  <a:cubicBezTo>
                    <a:pt x="214263" y="1231235"/>
                    <a:pt x="180163" y="1152463"/>
                    <a:pt x="149017" y="1075406"/>
                  </a:cubicBezTo>
                  <a:cubicBezTo>
                    <a:pt x="133396" y="1037306"/>
                    <a:pt x="118251" y="999206"/>
                    <a:pt x="101392" y="961106"/>
                  </a:cubicBezTo>
                  <a:cubicBezTo>
                    <a:pt x="76341" y="904432"/>
                    <a:pt x="43194" y="850711"/>
                    <a:pt x="20715" y="792037"/>
                  </a:cubicBezTo>
                  <a:cubicBezTo>
                    <a:pt x="-28244" y="676118"/>
                    <a:pt x="17953" y="584583"/>
                    <a:pt x="71483" y="482665"/>
                  </a:cubicBezTo>
                  <a:cubicBezTo>
                    <a:pt x="90316" y="446864"/>
                    <a:pt x="107137" y="410040"/>
                    <a:pt x="121870" y="372366"/>
                  </a:cubicBezTo>
                  <a:cubicBezTo>
                    <a:pt x="151684" y="295594"/>
                    <a:pt x="171686" y="212155"/>
                    <a:pt x="213691" y="139765"/>
                  </a:cubicBezTo>
                  <a:cubicBezTo>
                    <a:pt x="303226" y="-21493"/>
                    <a:pt x="529064" y="-28542"/>
                    <a:pt x="678607" y="44515"/>
                  </a:cubicBezTo>
                  <a:cubicBezTo>
                    <a:pt x="755569" y="79567"/>
                    <a:pt x="823863" y="126240"/>
                    <a:pt x="897682" y="161577"/>
                  </a:cubicBezTo>
                  <a:close/>
                  <a:moveTo>
                    <a:pt x="890062" y="178246"/>
                  </a:moveTo>
                  <a:cubicBezTo>
                    <a:pt x="744996" y="110904"/>
                    <a:pt x="595834" y="27370"/>
                    <a:pt x="432862" y="42705"/>
                  </a:cubicBezTo>
                  <a:cubicBezTo>
                    <a:pt x="355138" y="49278"/>
                    <a:pt x="280462" y="86139"/>
                    <a:pt x="243886" y="157577"/>
                  </a:cubicBezTo>
                  <a:cubicBezTo>
                    <a:pt x="203785" y="229110"/>
                    <a:pt x="187402" y="309120"/>
                    <a:pt x="160351" y="386653"/>
                  </a:cubicBezTo>
                  <a:cubicBezTo>
                    <a:pt x="146183" y="426392"/>
                    <a:pt x="129676" y="465259"/>
                    <a:pt x="110917" y="503049"/>
                  </a:cubicBezTo>
                  <a:cubicBezTo>
                    <a:pt x="44242" y="638304"/>
                    <a:pt x="20524" y="690120"/>
                    <a:pt x="76150" y="838329"/>
                  </a:cubicBezTo>
                  <a:cubicBezTo>
                    <a:pt x="104725" y="914529"/>
                    <a:pt x="137872" y="992062"/>
                    <a:pt x="167019" y="1068548"/>
                  </a:cubicBezTo>
                  <a:cubicBezTo>
                    <a:pt x="197404" y="1143414"/>
                    <a:pt x="232741" y="1218852"/>
                    <a:pt x="289606" y="1276764"/>
                  </a:cubicBezTo>
                  <a:cubicBezTo>
                    <a:pt x="357424" y="1345440"/>
                    <a:pt x="457817" y="1396970"/>
                    <a:pt x="556306" y="1375158"/>
                  </a:cubicBezTo>
                  <a:cubicBezTo>
                    <a:pt x="655175" y="1349059"/>
                    <a:pt x="719755" y="1261429"/>
                    <a:pt x="792430" y="1194183"/>
                  </a:cubicBezTo>
                  <a:cubicBezTo>
                    <a:pt x="850819" y="1135032"/>
                    <a:pt x="923875" y="1089408"/>
                    <a:pt x="994075" y="1046926"/>
                  </a:cubicBezTo>
                  <a:cubicBezTo>
                    <a:pt x="1028803" y="1027009"/>
                    <a:pt x="1060502" y="1002216"/>
                    <a:pt x="1088182" y="973298"/>
                  </a:cubicBezTo>
                  <a:cubicBezTo>
                    <a:pt x="1141045" y="912147"/>
                    <a:pt x="1150094" y="825470"/>
                    <a:pt x="1160381" y="747270"/>
                  </a:cubicBezTo>
                  <a:cubicBezTo>
                    <a:pt x="1171716" y="627350"/>
                    <a:pt x="1205339" y="502191"/>
                    <a:pt x="1173145" y="384748"/>
                  </a:cubicBezTo>
                  <a:cubicBezTo>
                    <a:pt x="1136664" y="274068"/>
                    <a:pt x="987598" y="226347"/>
                    <a:pt x="890538" y="178627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5612643" y="2873089"/>
              <a:ext cx="958078" cy="1115452"/>
            </a:xfrm>
            <a:custGeom>
              <a:rect b="b" l="l" r="r" t="t"/>
              <a:pathLst>
                <a:path extrusionOk="0" h="1115452" w="958078">
                  <a:moveTo>
                    <a:pt x="708023" y="120029"/>
                  </a:moveTo>
                  <a:cubicBezTo>
                    <a:pt x="760792" y="146509"/>
                    <a:pt x="836515" y="174227"/>
                    <a:pt x="883188" y="211279"/>
                  </a:cubicBezTo>
                  <a:cubicBezTo>
                    <a:pt x="945767" y="254808"/>
                    <a:pt x="961103" y="325103"/>
                    <a:pt x="957578" y="396445"/>
                  </a:cubicBezTo>
                  <a:cubicBezTo>
                    <a:pt x="955007" y="463120"/>
                    <a:pt x="944910" y="525890"/>
                    <a:pt x="939862" y="591707"/>
                  </a:cubicBezTo>
                  <a:cubicBezTo>
                    <a:pt x="930337" y="710484"/>
                    <a:pt x="910144" y="792399"/>
                    <a:pt x="795939" y="848882"/>
                  </a:cubicBezTo>
                  <a:cubicBezTo>
                    <a:pt x="766888" y="864694"/>
                    <a:pt x="737836" y="878696"/>
                    <a:pt x="710881" y="896507"/>
                  </a:cubicBezTo>
                  <a:cubicBezTo>
                    <a:pt x="683915" y="913852"/>
                    <a:pt x="658912" y="934065"/>
                    <a:pt x="636300" y="956801"/>
                  </a:cubicBezTo>
                  <a:cubicBezTo>
                    <a:pt x="589246" y="1002616"/>
                    <a:pt x="549051" y="1058432"/>
                    <a:pt x="490567" y="1091770"/>
                  </a:cubicBezTo>
                  <a:cubicBezTo>
                    <a:pt x="428750" y="1128156"/>
                    <a:pt x="348740" y="1119583"/>
                    <a:pt x="287780" y="1086436"/>
                  </a:cubicBezTo>
                  <a:cubicBezTo>
                    <a:pt x="159288" y="1022142"/>
                    <a:pt x="119188" y="883649"/>
                    <a:pt x="68705" y="760967"/>
                  </a:cubicBezTo>
                  <a:cubicBezTo>
                    <a:pt x="44035" y="699911"/>
                    <a:pt x="10793" y="641714"/>
                    <a:pt x="1459" y="574277"/>
                  </a:cubicBezTo>
                  <a:cubicBezTo>
                    <a:pt x="-11876" y="471788"/>
                    <a:pt x="68134" y="385301"/>
                    <a:pt x="96709" y="294623"/>
                  </a:cubicBezTo>
                  <a:cubicBezTo>
                    <a:pt x="129094" y="205850"/>
                    <a:pt x="140714" y="85073"/>
                    <a:pt x="234631" y="31542"/>
                  </a:cubicBezTo>
                  <a:cubicBezTo>
                    <a:pt x="326356" y="-19321"/>
                    <a:pt x="439894" y="-1700"/>
                    <a:pt x="531811" y="35162"/>
                  </a:cubicBezTo>
                  <a:cubicBezTo>
                    <a:pt x="593628" y="59927"/>
                    <a:pt x="650016" y="93074"/>
                    <a:pt x="708309" y="119934"/>
                  </a:cubicBezTo>
                  <a:close/>
                  <a:moveTo>
                    <a:pt x="695450" y="146795"/>
                  </a:moveTo>
                  <a:cubicBezTo>
                    <a:pt x="636014" y="118220"/>
                    <a:pt x="580293" y="84692"/>
                    <a:pt x="521429" y="60403"/>
                  </a:cubicBezTo>
                  <a:cubicBezTo>
                    <a:pt x="412558" y="13730"/>
                    <a:pt x="258729" y="12778"/>
                    <a:pt x="192340" y="125744"/>
                  </a:cubicBezTo>
                  <a:cubicBezTo>
                    <a:pt x="143667" y="208231"/>
                    <a:pt x="124998" y="308624"/>
                    <a:pt x="79564" y="393492"/>
                  </a:cubicBezTo>
                  <a:cubicBezTo>
                    <a:pt x="52513" y="449499"/>
                    <a:pt x="19175" y="506744"/>
                    <a:pt x="30510" y="570276"/>
                  </a:cubicBezTo>
                  <a:cubicBezTo>
                    <a:pt x="41654" y="632189"/>
                    <a:pt x="75182" y="689148"/>
                    <a:pt x="100138" y="747536"/>
                  </a:cubicBezTo>
                  <a:cubicBezTo>
                    <a:pt x="113473" y="777731"/>
                    <a:pt x="125093" y="808306"/>
                    <a:pt x="137381" y="838119"/>
                  </a:cubicBezTo>
                  <a:cubicBezTo>
                    <a:pt x="161669" y="897555"/>
                    <a:pt x="188911" y="955753"/>
                    <a:pt x="231583" y="1000044"/>
                  </a:cubicBezTo>
                  <a:cubicBezTo>
                    <a:pt x="282923" y="1052813"/>
                    <a:pt x="358742" y="1093199"/>
                    <a:pt x="433703" y="1078149"/>
                  </a:cubicBezTo>
                  <a:cubicBezTo>
                    <a:pt x="478852" y="1067767"/>
                    <a:pt x="515237" y="1039097"/>
                    <a:pt x="551528" y="1009283"/>
                  </a:cubicBezTo>
                  <a:cubicBezTo>
                    <a:pt x="600772" y="967945"/>
                    <a:pt x="645444" y="919177"/>
                    <a:pt x="698213" y="878696"/>
                  </a:cubicBezTo>
                  <a:cubicBezTo>
                    <a:pt x="724216" y="858407"/>
                    <a:pt x="750981" y="838976"/>
                    <a:pt x="776603" y="819450"/>
                  </a:cubicBezTo>
                  <a:cubicBezTo>
                    <a:pt x="873187" y="750965"/>
                    <a:pt x="881378" y="698768"/>
                    <a:pt x="897190" y="587135"/>
                  </a:cubicBezTo>
                  <a:cubicBezTo>
                    <a:pt x="904715" y="523508"/>
                    <a:pt x="919764" y="458643"/>
                    <a:pt x="925289" y="395111"/>
                  </a:cubicBezTo>
                  <a:cubicBezTo>
                    <a:pt x="931385" y="333104"/>
                    <a:pt x="920907" y="271286"/>
                    <a:pt x="866329" y="233853"/>
                  </a:cubicBezTo>
                  <a:cubicBezTo>
                    <a:pt x="823847" y="200039"/>
                    <a:pt x="744980" y="171083"/>
                    <a:pt x="694879" y="147176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6"/>
          <p:cNvGrpSpPr/>
          <p:nvPr/>
        </p:nvGrpSpPr>
        <p:grpSpPr>
          <a:xfrm rot="-5086607">
            <a:off x="698587" y="4694242"/>
            <a:ext cx="1050913" cy="1344161"/>
            <a:chOff x="5381489" y="2605120"/>
            <a:chExt cx="1425868" cy="1651914"/>
          </a:xfrm>
        </p:grpSpPr>
        <p:sp>
          <p:nvSpPr>
            <p:cNvPr id="123" name="Google Shape;123;p26"/>
            <p:cNvSpPr/>
            <p:nvPr/>
          </p:nvSpPr>
          <p:spPr>
            <a:xfrm>
              <a:off x="5381489" y="2605120"/>
              <a:ext cx="1425868" cy="1651914"/>
            </a:xfrm>
            <a:custGeom>
              <a:rect b="b" l="l" r="r" t="t"/>
              <a:pathLst>
                <a:path extrusionOk="0" h="1651914" w="1425868">
                  <a:moveTo>
                    <a:pt x="1050430" y="176829"/>
                  </a:moveTo>
                  <a:cubicBezTo>
                    <a:pt x="1159967" y="230836"/>
                    <a:pt x="1287126" y="267793"/>
                    <a:pt x="1368660" y="364281"/>
                  </a:cubicBezTo>
                  <a:cubicBezTo>
                    <a:pt x="1455337" y="471532"/>
                    <a:pt x="1421714" y="675844"/>
                    <a:pt x="1406760" y="803860"/>
                  </a:cubicBezTo>
                  <a:cubicBezTo>
                    <a:pt x="1389139" y="924542"/>
                    <a:pt x="1378185" y="1061035"/>
                    <a:pt x="1297508" y="1158952"/>
                  </a:cubicBezTo>
                  <a:cubicBezTo>
                    <a:pt x="1263304" y="1195995"/>
                    <a:pt x="1224394" y="1228399"/>
                    <a:pt x="1181779" y="1255345"/>
                  </a:cubicBezTo>
                  <a:cubicBezTo>
                    <a:pt x="1099960" y="1309352"/>
                    <a:pt x="1020997" y="1361358"/>
                    <a:pt x="950417" y="1429271"/>
                  </a:cubicBezTo>
                  <a:cubicBezTo>
                    <a:pt x="843737" y="1525855"/>
                    <a:pt x="732390" y="1659205"/>
                    <a:pt x="574180" y="1651585"/>
                  </a:cubicBezTo>
                  <a:cubicBezTo>
                    <a:pt x="418922" y="1645108"/>
                    <a:pt x="283572" y="1535856"/>
                    <a:pt x="215468" y="1400792"/>
                  </a:cubicBezTo>
                  <a:cubicBezTo>
                    <a:pt x="168891" y="1313162"/>
                    <a:pt x="140316" y="1218674"/>
                    <a:pt x="102597" y="1127996"/>
                  </a:cubicBezTo>
                  <a:cubicBezTo>
                    <a:pt x="48400" y="994646"/>
                    <a:pt x="-42183" y="847675"/>
                    <a:pt x="22206" y="700704"/>
                  </a:cubicBezTo>
                  <a:cubicBezTo>
                    <a:pt x="58210" y="608693"/>
                    <a:pt x="112122" y="526778"/>
                    <a:pt x="144697" y="434004"/>
                  </a:cubicBezTo>
                  <a:cubicBezTo>
                    <a:pt x="177273" y="341231"/>
                    <a:pt x="200228" y="244457"/>
                    <a:pt x="248710" y="158541"/>
                  </a:cubicBezTo>
                  <a:cubicBezTo>
                    <a:pt x="296335" y="67387"/>
                    <a:pt x="393586" y="14904"/>
                    <a:pt x="493884" y="4141"/>
                  </a:cubicBezTo>
                  <a:cubicBezTo>
                    <a:pt x="696957" y="-23577"/>
                    <a:pt x="876694" y="93295"/>
                    <a:pt x="1050525" y="176829"/>
                  </a:cubicBezTo>
                  <a:close/>
                  <a:moveTo>
                    <a:pt x="1040905" y="198356"/>
                  </a:moveTo>
                  <a:cubicBezTo>
                    <a:pt x="868597" y="114250"/>
                    <a:pt x="696004" y="-2146"/>
                    <a:pt x="496646" y="22905"/>
                  </a:cubicBezTo>
                  <a:cubicBezTo>
                    <a:pt x="426256" y="31097"/>
                    <a:pt x="355200" y="57195"/>
                    <a:pt x="306146" y="109583"/>
                  </a:cubicBezTo>
                  <a:cubicBezTo>
                    <a:pt x="257092" y="161970"/>
                    <a:pt x="229946" y="232169"/>
                    <a:pt x="206324" y="300083"/>
                  </a:cubicBezTo>
                  <a:cubicBezTo>
                    <a:pt x="175654" y="392380"/>
                    <a:pt x="145555" y="487630"/>
                    <a:pt x="100597" y="574593"/>
                  </a:cubicBezTo>
                  <a:cubicBezTo>
                    <a:pt x="69355" y="640030"/>
                    <a:pt x="33922" y="704514"/>
                    <a:pt x="24397" y="776428"/>
                  </a:cubicBezTo>
                  <a:cubicBezTo>
                    <a:pt x="14872" y="848342"/>
                    <a:pt x="41827" y="916826"/>
                    <a:pt x="70402" y="982454"/>
                  </a:cubicBezTo>
                  <a:cubicBezTo>
                    <a:pt x="89452" y="1026745"/>
                    <a:pt x="111646" y="1070750"/>
                    <a:pt x="131743" y="1115804"/>
                  </a:cubicBezTo>
                  <a:cubicBezTo>
                    <a:pt x="191084" y="1246201"/>
                    <a:pt x="234232" y="1390219"/>
                    <a:pt x="334150" y="1495565"/>
                  </a:cubicBezTo>
                  <a:cubicBezTo>
                    <a:pt x="434067" y="1600912"/>
                    <a:pt x="592753" y="1676540"/>
                    <a:pt x="726675" y="1588625"/>
                  </a:cubicBezTo>
                  <a:cubicBezTo>
                    <a:pt x="844404" y="1510615"/>
                    <a:pt x="920890" y="1384980"/>
                    <a:pt x="1039381" y="1306589"/>
                  </a:cubicBezTo>
                  <a:cubicBezTo>
                    <a:pt x="1117581" y="1250201"/>
                    <a:pt x="1212545" y="1213054"/>
                    <a:pt x="1275791" y="1140473"/>
                  </a:cubicBezTo>
                  <a:cubicBezTo>
                    <a:pt x="1337704" y="1066464"/>
                    <a:pt x="1339037" y="963594"/>
                    <a:pt x="1347514" y="870630"/>
                  </a:cubicBezTo>
                  <a:cubicBezTo>
                    <a:pt x="1351324" y="822243"/>
                    <a:pt x="1357039" y="772618"/>
                    <a:pt x="1365040" y="724421"/>
                  </a:cubicBezTo>
                  <a:cubicBezTo>
                    <a:pt x="1379233" y="630981"/>
                    <a:pt x="1406474" y="533921"/>
                    <a:pt x="1379995" y="441148"/>
                  </a:cubicBezTo>
                  <a:cubicBezTo>
                    <a:pt x="1339894" y="307798"/>
                    <a:pt x="1155300" y="256363"/>
                    <a:pt x="1041000" y="198451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5480230" y="2723051"/>
              <a:ext cx="1212419" cy="1407632"/>
            </a:xfrm>
            <a:custGeom>
              <a:rect b="b" l="l" r="r" t="t"/>
              <a:pathLst>
                <a:path extrusionOk="0" h="1407632" w="1212419">
                  <a:moveTo>
                    <a:pt x="897872" y="161673"/>
                  </a:moveTo>
                  <a:cubicBezTo>
                    <a:pt x="989979" y="208440"/>
                    <a:pt x="1099802" y="234825"/>
                    <a:pt x="1169144" y="316740"/>
                  </a:cubicBezTo>
                  <a:cubicBezTo>
                    <a:pt x="1238200" y="405894"/>
                    <a:pt x="1207244" y="525432"/>
                    <a:pt x="1193242" y="626493"/>
                  </a:cubicBezTo>
                  <a:cubicBezTo>
                    <a:pt x="1179908" y="708408"/>
                    <a:pt x="1177526" y="790799"/>
                    <a:pt x="1159143" y="872333"/>
                  </a:cubicBezTo>
                  <a:cubicBezTo>
                    <a:pt x="1150770" y="914767"/>
                    <a:pt x="1132606" y="954657"/>
                    <a:pt x="1106089" y="988824"/>
                  </a:cubicBezTo>
                  <a:cubicBezTo>
                    <a:pt x="1050653" y="1053879"/>
                    <a:pt x="972739" y="1089122"/>
                    <a:pt x="906064" y="1138652"/>
                  </a:cubicBezTo>
                  <a:cubicBezTo>
                    <a:pt x="873422" y="1162531"/>
                    <a:pt x="842580" y="1188763"/>
                    <a:pt x="813766" y="1217138"/>
                  </a:cubicBezTo>
                  <a:cubicBezTo>
                    <a:pt x="725660" y="1300863"/>
                    <a:pt x="631553" y="1418020"/>
                    <a:pt x="496298" y="1406876"/>
                  </a:cubicBezTo>
                  <a:cubicBezTo>
                    <a:pt x="410573" y="1399923"/>
                    <a:pt x="331611" y="1353917"/>
                    <a:pt x="272937" y="1292576"/>
                  </a:cubicBezTo>
                  <a:cubicBezTo>
                    <a:pt x="214263" y="1231235"/>
                    <a:pt x="180163" y="1152463"/>
                    <a:pt x="149017" y="1075406"/>
                  </a:cubicBezTo>
                  <a:cubicBezTo>
                    <a:pt x="133396" y="1037306"/>
                    <a:pt x="118251" y="999206"/>
                    <a:pt x="101392" y="961106"/>
                  </a:cubicBezTo>
                  <a:cubicBezTo>
                    <a:pt x="76341" y="904432"/>
                    <a:pt x="43194" y="850711"/>
                    <a:pt x="20715" y="792037"/>
                  </a:cubicBezTo>
                  <a:cubicBezTo>
                    <a:pt x="-28244" y="676118"/>
                    <a:pt x="17953" y="584583"/>
                    <a:pt x="71483" y="482665"/>
                  </a:cubicBezTo>
                  <a:cubicBezTo>
                    <a:pt x="90316" y="446864"/>
                    <a:pt x="107137" y="410040"/>
                    <a:pt x="121870" y="372366"/>
                  </a:cubicBezTo>
                  <a:cubicBezTo>
                    <a:pt x="151684" y="295594"/>
                    <a:pt x="171686" y="212155"/>
                    <a:pt x="213691" y="139765"/>
                  </a:cubicBezTo>
                  <a:cubicBezTo>
                    <a:pt x="303226" y="-21493"/>
                    <a:pt x="529064" y="-28542"/>
                    <a:pt x="678607" y="44515"/>
                  </a:cubicBezTo>
                  <a:cubicBezTo>
                    <a:pt x="755569" y="79567"/>
                    <a:pt x="823863" y="126240"/>
                    <a:pt x="897682" y="161577"/>
                  </a:cubicBezTo>
                  <a:close/>
                  <a:moveTo>
                    <a:pt x="890062" y="178246"/>
                  </a:moveTo>
                  <a:cubicBezTo>
                    <a:pt x="744996" y="110904"/>
                    <a:pt x="595834" y="27370"/>
                    <a:pt x="432862" y="42705"/>
                  </a:cubicBezTo>
                  <a:cubicBezTo>
                    <a:pt x="355138" y="49278"/>
                    <a:pt x="280462" y="86139"/>
                    <a:pt x="243886" y="157577"/>
                  </a:cubicBezTo>
                  <a:cubicBezTo>
                    <a:pt x="203785" y="229110"/>
                    <a:pt x="187402" y="309120"/>
                    <a:pt x="160351" y="386653"/>
                  </a:cubicBezTo>
                  <a:cubicBezTo>
                    <a:pt x="146183" y="426392"/>
                    <a:pt x="129676" y="465259"/>
                    <a:pt x="110917" y="503049"/>
                  </a:cubicBezTo>
                  <a:cubicBezTo>
                    <a:pt x="44242" y="638304"/>
                    <a:pt x="20524" y="690120"/>
                    <a:pt x="76150" y="838329"/>
                  </a:cubicBezTo>
                  <a:cubicBezTo>
                    <a:pt x="104725" y="914529"/>
                    <a:pt x="137872" y="992062"/>
                    <a:pt x="167019" y="1068548"/>
                  </a:cubicBezTo>
                  <a:cubicBezTo>
                    <a:pt x="197404" y="1143414"/>
                    <a:pt x="232741" y="1218852"/>
                    <a:pt x="289606" y="1276764"/>
                  </a:cubicBezTo>
                  <a:cubicBezTo>
                    <a:pt x="357424" y="1345440"/>
                    <a:pt x="457817" y="1396970"/>
                    <a:pt x="556306" y="1375158"/>
                  </a:cubicBezTo>
                  <a:cubicBezTo>
                    <a:pt x="655175" y="1349059"/>
                    <a:pt x="719755" y="1261429"/>
                    <a:pt x="792430" y="1194183"/>
                  </a:cubicBezTo>
                  <a:cubicBezTo>
                    <a:pt x="850819" y="1135032"/>
                    <a:pt x="923875" y="1089408"/>
                    <a:pt x="994075" y="1046926"/>
                  </a:cubicBezTo>
                  <a:cubicBezTo>
                    <a:pt x="1028803" y="1027009"/>
                    <a:pt x="1060502" y="1002216"/>
                    <a:pt x="1088182" y="973298"/>
                  </a:cubicBezTo>
                  <a:cubicBezTo>
                    <a:pt x="1141045" y="912147"/>
                    <a:pt x="1150094" y="825470"/>
                    <a:pt x="1160381" y="747270"/>
                  </a:cubicBezTo>
                  <a:cubicBezTo>
                    <a:pt x="1171716" y="627350"/>
                    <a:pt x="1205339" y="502191"/>
                    <a:pt x="1173145" y="384748"/>
                  </a:cubicBezTo>
                  <a:cubicBezTo>
                    <a:pt x="1136664" y="274068"/>
                    <a:pt x="987598" y="226347"/>
                    <a:pt x="890538" y="178627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5612643" y="2873089"/>
              <a:ext cx="958078" cy="1115452"/>
            </a:xfrm>
            <a:custGeom>
              <a:rect b="b" l="l" r="r" t="t"/>
              <a:pathLst>
                <a:path extrusionOk="0" h="1115452" w="958078">
                  <a:moveTo>
                    <a:pt x="708023" y="120029"/>
                  </a:moveTo>
                  <a:cubicBezTo>
                    <a:pt x="760792" y="146509"/>
                    <a:pt x="836515" y="174227"/>
                    <a:pt x="883188" y="211279"/>
                  </a:cubicBezTo>
                  <a:cubicBezTo>
                    <a:pt x="945767" y="254808"/>
                    <a:pt x="961103" y="325103"/>
                    <a:pt x="957578" y="396445"/>
                  </a:cubicBezTo>
                  <a:cubicBezTo>
                    <a:pt x="955007" y="463120"/>
                    <a:pt x="944910" y="525890"/>
                    <a:pt x="939862" y="591707"/>
                  </a:cubicBezTo>
                  <a:cubicBezTo>
                    <a:pt x="930337" y="710484"/>
                    <a:pt x="910144" y="792399"/>
                    <a:pt x="795939" y="848882"/>
                  </a:cubicBezTo>
                  <a:cubicBezTo>
                    <a:pt x="766888" y="864694"/>
                    <a:pt x="737836" y="878696"/>
                    <a:pt x="710881" y="896507"/>
                  </a:cubicBezTo>
                  <a:cubicBezTo>
                    <a:pt x="683915" y="913852"/>
                    <a:pt x="658912" y="934065"/>
                    <a:pt x="636300" y="956801"/>
                  </a:cubicBezTo>
                  <a:cubicBezTo>
                    <a:pt x="589246" y="1002616"/>
                    <a:pt x="549051" y="1058432"/>
                    <a:pt x="490567" y="1091770"/>
                  </a:cubicBezTo>
                  <a:cubicBezTo>
                    <a:pt x="428750" y="1128156"/>
                    <a:pt x="348740" y="1119583"/>
                    <a:pt x="287780" y="1086436"/>
                  </a:cubicBezTo>
                  <a:cubicBezTo>
                    <a:pt x="159288" y="1022142"/>
                    <a:pt x="119188" y="883649"/>
                    <a:pt x="68705" y="760967"/>
                  </a:cubicBezTo>
                  <a:cubicBezTo>
                    <a:pt x="44035" y="699911"/>
                    <a:pt x="10793" y="641714"/>
                    <a:pt x="1459" y="574277"/>
                  </a:cubicBezTo>
                  <a:cubicBezTo>
                    <a:pt x="-11876" y="471788"/>
                    <a:pt x="68134" y="385301"/>
                    <a:pt x="96709" y="294623"/>
                  </a:cubicBezTo>
                  <a:cubicBezTo>
                    <a:pt x="129094" y="205850"/>
                    <a:pt x="140714" y="85073"/>
                    <a:pt x="234631" y="31542"/>
                  </a:cubicBezTo>
                  <a:cubicBezTo>
                    <a:pt x="326356" y="-19321"/>
                    <a:pt x="439894" y="-1700"/>
                    <a:pt x="531811" y="35162"/>
                  </a:cubicBezTo>
                  <a:cubicBezTo>
                    <a:pt x="593628" y="59927"/>
                    <a:pt x="650016" y="93074"/>
                    <a:pt x="708309" y="119934"/>
                  </a:cubicBezTo>
                  <a:close/>
                  <a:moveTo>
                    <a:pt x="695450" y="146795"/>
                  </a:moveTo>
                  <a:cubicBezTo>
                    <a:pt x="636014" y="118220"/>
                    <a:pt x="580293" y="84692"/>
                    <a:pt x="521429" y="60403"/>
                  </a:cubicBezTo>
                  <a:cubicBezTo>
                    <a:pt x="412558" y="13730"/>
                    <a:pt x="258729" y="12778"/>
                    <a:pt x="192340" y="125744"/>
                  </a:cubicBezTo>
                  <a:cubicBezTo>
                    <a:pt x="143667" y="208231"/>
                    <a:pt x="124998" y="308624"/>
                    <a:pt x="79564" y="393492"/>
                  </a:cubicBezTo>
                  <a:cubicBezTo>
                    <a:pt x="52513" y="449499"/>
                    <a:pt x="19175" y="506744"/>
                    <a:pt x="30510" y="570276"/>
                  </a:cubicBezTo>
                  <a:cubicBezTo>
                    <a:pt x="41654" y="632189"/>
                    <a:pt x="75182" y="689148"/>
                    <a:pt x="100138" y="747536"/>
                  </a:cubicBezTo>
                  <a:cubicBezTo>
                    <a:pt x="113473" y="777731"/>
                    <a:pt x="125093" y="808306"/>
                    <a:pt x="137381" y="838119"/>
                  </a:cubicBezTo>
                  <a:cubicBezTo>
                    <a:pt x="161669" y="897555"/>
                    <a:pt x="188911" y="955753"/>
                    <a:pt x="231583" y="1000044"/>
                  </a:cubicBezTo>
                  <a:cubicBezTo>
                    <a:pt x="282923" y="1052813"/>
                    <a:pt x="358742" y="1093199"/>
                    <a:pt x="433703" y="1078149"/>
                  </a:cubicBezTo>
                  <a:cubicBezTo>
                    <a:pt x="478852" y="1067767"/>
                    <a:pt x="515237" y="1039097"/>
                    <a:pt x="551528" y="1009283"/>
                  </a:cubicBezTo>
                  <a:cubicBezTo>
                    <a:pt x="600772" y="967945"/>
                    <a:pt x="645444" y="919177"/>
                    <a:pt x="698213" y="878696"/>
                  </a:cubicBezTo>
                  <a:cubicBezTo>
                    <a:pt x="724216" y="858407"/>
                    <a:pt x="750981" y="838976"/>
                    <a:pt x="776603" y="819450"/>
                  </a:cubicBezTo>
                  <a:cubicBezTo>
                    <a:pt x="873187" y="750965"/>
                    <a:pt x="881378" y="698768"/>
                    <a:pt x="897190" y="587135"/>
                  </a:cubicBezTo>
                  <a:cubicBezTo>
                    <a:pt x="904715" y="523508"/>
                    <a:pt x="919764" y="458643"/>
                    <a:pt x="925289" y="395111"/>
                  </a:cubicBezTo>
                  <a:cubicBezTo>
                    <a:pt x="931385" y="333104"/>
                    <a:pt x="920907" y="271286"/>
                    <a:pt x="866329" y="233853"/>
                  </a:cubicBezTo>
                  <a:cubicBezTo>
                    <a:pt x="823847" y="200039"/>
                    <a:pt x="744980" y="171083"/>
                    <a:pt x="694879" y="147176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26"/>
          <p:cNvSpPr/>
          <p:nvPr/>
        </p:nvSpPr>
        <p:spPr>
          <a:xfrm rot="-622335">
            <a:off x="-311775" y="-475900"/>
            <a:ext cx="2189479" cy="2372479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7" name="Google Shape;127;p26"/>
          <p:cNvSpPr/>
          <p:nvPr/>
        </p:nvSpPr>
        <p:spPr>
          <a:xfrm rot="812016">
            <a:off x="7572391" y="-475941"/>
            <a:ext cx="2189599" cy="237259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 rot="783723">
            <a:off x="8066693" y="1239647"/>
            <a:ext cx="1310523" cy="4031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16</a:t>
            </a:r>
            <a:r>
              <a:rPr i="0" lang="en" sz="18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/12/2014</a:t>
            </a:r>
            <a:endParaRPr sz="1100"/>
          </a:p>
        </p:txBody>
      </p:sp>
      <p:pic>
        <p:nvPicPr>
          <p:cNvPr id="129" name="Google Shape;129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126" r="13126" t="0"/>
          <a:stretch/>
        </p:blipFill>
        <p:spPr>
          <a:xfrm rot="-595891">
            <a:off x="-203476" y="-73455"/>
            <a:ext cx="1972912" cy="178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13202" r="13202" t="0"/>
          <a:stretch/>
        </p:blipFill>
        <p:spPr>
          <a:xfrm rot="750437">
            <a:off x="7671788" y="-143740"/>
            <a:ext cx="1990823" cy="1802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/>
        </p:nvSpPr>
        <p:spPr>
          <a:xfrm>
            <a:off x="1943100" y="1866326"/>
            <a:ext cx="5257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B705C"/>
                </a:solidFill>
                <a:latin typeface="Patrick Hand"/>
                <a:ea typeface="Patrick Hand"/>
                <a:cs typeface="Patrick Hand"/>
                <a:sym typeface="Patrick Hand"/>
              </a:rPr>
              <a:t>NGO </a:t>
            </a:r>
            <a:r>
              <a:rPr b="1" lang="en" sz="6000">
                <a:solidFill>
                  <a:srgbClr val="6B705C"/>
                </a:solidFill>
                <a:latin typeface="Patrick Hand"/>
                <a:ea typeface="Patrick Hand"/>
                <a:cs typeface="Patrick Hand"/>
                <a:sym typeface="Patrick Hand"/>
              </a:rPr>
              <a:t>Volunteering</a:t>
            </a:r>
            <a:endParaRPr b="1" i="0" sz="6000">
              <a:solidFill>
                <a:srgbClr val="6B705C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2638425" y="2819183"/>
            <a:ext cx="38670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B705C"/>
                </a:solidFill>
                <a:latin typeface="Patrick Hand"/>
                <a:ea typeface="Patrick Hand"/>
                <a:cs typeface="Patrick Hand"/>
                <a:sym typeface="Patrick Hand"/>
              </a:rPr>
              <a:t>BCE</a:t>
            </a:r>
            <a:endParaRPr b="1" sz="2100">
              <a:solidFill>
                <a:srgbClr val="6B705C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6B705C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B705C"/>
                </a:solidFill>
                <a:latin typeface="Patrick Hand"/>
                <a:ea typeface="Patrick Hand"/>
                <a:cs typeface="Patrick Hand"/>
                <a:sym typeface="Patrick Hand"/>
              </a:rPr>
              <a:t>Group 3</a:t>
            </a:r>
            <a:endParaRPr b="1" sz="2100">
              <a:solidFill>
                <a:srgbClr val="6B705C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33" name="Google Shape;133;p26"/>
          <p:cNvSpPr/>
          <p:nvPr/>
        </p:nvSpPr>
        <p:spPr>
          <a:xfrm rot="812016">
            <a:off x="-904995" y="1214269"/>
            <a:ext cx="2189599" cy="2372598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34" name="Google Shape;134;p26"/>
          <p:cNvSpPr/>
          <p:nvPr/>
        </p:nvSpPr>
        <p:spPr>
          <a:xfrm rot="60297">
            <a:off x="7572492" y="1385506"/>
            <a:ext cx="2189437" cy="237246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35" name="Google Shape;135;p26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8587" r="8596" t="0"/>
          <a:stretch/>
        </p:blipFill>
        <p:spPr>
          <a:xfrm rot="750431">
            <a:off x="-721799" y="1341369"/>
            <a:ext cx="1990820" cy="180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>
            <p:ph idx="7" type="pic"/>
          </p:nvPr>
        </p:nvPicPr>
        <p:blipFill rotWithShape="1">
          <a:blip r:embed="rId6">
            <a:alphaModFix/>
          </a:blip>
          <a:srcRect b="0" l="27117" r="13206" t="0"/>
          <a:stretch/>
        </p:blipFill>
        <p:spPr>
          <a:xfrm>
            <a:off x="7703376" y="1499463"/>
            <a:ext cx="1613727" cy="1802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 rot="60297">
            <a:off x="-486804" y="3260566"/>
            <a:ext cx="2189437" cy="2372467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38" name="Google Shape;138;p26"/>
          <p:cNvSpPr/>
          <p:nvPr/>
        </p:nvSpPr>
        <p:spPr>
          <a:xfrm rot="-622335">
            <a:off x="7735585" y="3389239"/>
            <a:ext cx="2189479" cy="2372479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39" name="Google Shape;139;p26"/>
          <p:cNvPicPr preferRelativeResize="0"/>
          <p:nvPr>
            <p:ph idx="3" type="pic"/>
          </p:nvPr>
        </p:nvPicPr>
        <p:blipFill rotWithShape="1">
          <a:blip r:embed="rId7">
            <a:alphaModFix/>
          </a:blip>
          <a:srcRect b="24579" l="0" r="0" t="24584"/>
          <a:stretch/>
        </p:blipFill>
        <p:spPr>
          <a:xfrm rot="-595895">
            <a:off x="7822281" y="3495261"/>
            <a:ext cx="1972911" cy="178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>
            <p:ph idx="4" type="pic"/>
          </p:nvPr>
        </p:nvPicPr>
        <p:blipFill rotWithShape="1">
          <a:blip r:embed="rId8">
            <a:alphaModFix/>
          </a:blip>
          <a:srcRect b="0" l="13196" r="13203" t="0"/>
          <a:stretch/>
        </p:blipFill>
        <p:spPr>
          <a:xfrm>
            <a:off x="-387139" y="3428534"/>
            <a:ext cx="1990200" cy="180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105" r="13105" t="0"/>
          <a:stretch/>
        </p:blipFill>
        <p:spPr>
          <a:xfrm rot="903741">
            <a:off x="1179537" y="2747492"/>
            <a:ext cx="1775498" cy="1603683"/>
          </a:xfrm>
          <a:prstGeom prst="rect">
            <a:avLst/>
          </a:prstGeom>
        </p:spPr>
      </p:pic>
      <p:pic>
        <p:nvPicPr>
          <p:cNvPr id="291" name="Google Shape;291;p3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3099" r="13099" t="0"/>
          <a:stretch/>
        </p:blipFill>
        <p:spPr>
          <a:xfrm rot="-909292">
            <a:off x="2805091" y="2501116"/>
            <a:ext cx="1774098" cy="1602204"/>
          </a:xfrm>
          <a:prstGeom prst="rect">
            <a:avLst/>
          </a:prstGeom>
        </p:spPr>
      </p:pic>
      <p:pic>
        <p:nvPicPr>
          <p:cNvPr id="292" name="Google Shape;292;p35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3147" r="13154" t="0"/>
          <a:stretch/>
        </p:blipFill>
        <p:spPr>
          <a:xfrm>
            <a:off x="4420121" y="2808369"/>
            <a:ext cx="1784699" cy="1614000"/>
          </a:xfrm>
          <a:prstGeom prst="rect">
            <a:avLst/>
          </a:prstGeom>
        </p:spPr>
      </p:pic>
      <p:pic>
        <p:nvPicPr>
          <p:cNvPr id="293" name="Google Shape;293;p35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5758" l="0" r="0" t="15758"/>
          <a:stretch/>
        </p:blipFill>
        <p:spPr>
          <a:xfrm rot="-1458099">
            <a:off x="6765553" y="1088493"/>
            <a:ext cx="1769930" cy="1616193"/>
          </a:xfrm>
          <a:prstGeom prst="rect">
            <a:avLst/>
          </a:prstGeom>
        </p:spPr>
      </p:pic>
      <p:pic>
        <p:nvPicPr>
          <p:cNvPr id="294" name="Google Shape;294;p35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0" l="8575" r="8567" t="0"/>
          <a:stretch/>
        </p:blipFill>
        <p:spPr>
          <a:xfrm rot="732641">
            <a:off x="6140858" y="2690022"/>
            <a:ext cx="1792860" cy="1622870"/>
          </a:xfrm>
          <a:prstGeom prst="rect">
            <a:avLst/>
          </a:prstGeom>
        </p:spPr>
      </p:pic>
      <p:pic>
        <p:nvPicPr>
          <p:cNvPr id="295" name="Google Shape;295;p35"/>
          <p:cNvPicPr preferRelativeResize="0"/>
          <p:nvPr>
            <p:ph idx="7" type="pic"/>
          </p:nvPr>
        </p:nvPicPr>
        <p:blipFill rotWithShape="1">
          <a:blip r:embed="rId8">
            <a:alphaModFix/>
          </a:blip>
          <a:srcRect b="0" l="13142" r="13149" t="0"/>
          <a:stretch/>
        </p:blipFill>
        <p:spPr>
          <a:xfrm rot="-805853">
            <a:off x="709013" y="945016"/>
            <a:ext cx="1783684" cy="1612829"/>
          </a:xfrm>
          <a:prstGeom prst="rect">
            <a:avLst/>
          </a:prstGeom>
        </p:spPr>
      </p:pic>
      <p:pic>
        <p:nvPicPr>
          <p:cNvPr id="296" name="Google Shape;296;p35"/>
          <p:cNvPicPr preferRelativeResize="0"/>
          <p:nvPr>
            <p:ph idx="8" type="pic"/>
          </p:nvPr>
        </p:nvPicPr>
        <p:blipFill rotWithShape="1">
          <a:blip r:embed="rId9">
            <a:alphaModFix/>
          </a:blip>
          <a:srcRect b="-2090" l="7099" r="19251" t="2090"/>
          <a:stretch/>
        </p:blipFill>
        <p:spPr>
          <a:xfrm rot="775111">
            <a:off x="4916538" y="1084797"/>
            <a:ext cx="1794111" cy="1623599"/>
          </a:xfrm>
          <a:prstGeom prst="rect">
            <a:avLst/>
          </a:prstGeom>
        </p:spPr>
      </p:pic>
      <p:pic>
        <p:nvPicPr>
          <p:cNvPr id="297" name="Google Shape;297;p35"/>
          <p:cNvPicPr preferRelativeResize="0"/>
          <p:nvPr>
            <p:ph idx="13" type="pic"/>
          </p:nvPr>
        </p:nvPicPr>
        <p:blipFill rotWithShape="1">
          <a:blip r:embed="rId10">
            <a:alphaModFix/>
          </a:blip>
          <a:srcRect b="0" l="13147" r="13154" t="0"/>
          <a:stretch/>
        </p:blipFill>
        <p:spPr>
          <a:xfrm>
            <a:off x="2889878" y="904807"/>
            <a:ext cx="1784699" cy="161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36"/>
          <p:cNvGrpSpPr/>
          <p:nvPr/>
        </p:nvGrpSpPr>
        <p:grpSpPr>
          <a:xfrm>
            <a:off x="437134" y="641341"/>
            <a:ext cx="8365177" cy="4345631"/>
            <a:chOff x="582845" y="855122"/>
            <a:chExt cx="11153570" cy="5794174"/>
          </a:xfrm>
        </p:grpSpPr>
        <p:sp>
          <p:nvSpPr>
            <p:cNvPr id="303" name="Google Shape;303;p36"/>
            <p:cNvSpPr/>
            <p:nvPr/>
          </p:nvSpPr>
          <p:spPr>
            <a:xfrm rot="886168">
              <a:off x="1383222" y="350743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walking on a beach&#10;&#10;Description automatically generated with medium confidence" id="304" name="Google Shape;304;p36">
              <a:hlinkClick action="ppaction://hlinksldjump"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13074" r="13074" t="0"/>
            <a:stretch/>
          </p:blipFill>
          <p:spPr>
            <a:xfrm rot="903646">
              <a:off x="1572719" y="3663278"/>
              <a:ext cx="2367242" cy="2138270"/>
            </a:xfrm>
            <a:custGeom>
              <a:rect b="b" l="l" r="r" t="t"/>
              <a:pathLst>
                <a:path extrusionOk="0" h="2138270" w="2367242">
                  <a:moveTo>
                    <a:pt x="0" y="11981"/>
                  </a:moveTo>
                  <a:lnTo>
                    <a:pt x="2356431" y="0"/>
                  </a:lnTo>
                  <a:lnTo>
                    <a:pt x="2367242" y="2126290"/>
                  </a:lnTo>
                  <a:lnTo>
                    <a:pt x="10810" y="213827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05" name="Google Shape;305;p36"/>
            <p:cNvSpPr/>
            <p:nvPr/>
          </p:nvSpPr>
          <p:spPr>
            <a:xfrm rot="37757">
              <a:off x="5764300" y="360285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running in a field&#10;&#10;Description automatically generated with low confidence" id="306" name="Google Shape;306;p36">
              <a:hlinkClick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7391" r="7390" t="0"/>
            <a:stretch/>
          </p:blipFill>
          <p:spPr>
            <a:xfrm>
              <a:off x="5893494" y="3744492"/>
              <a:ext cx="2379673" cy="2152069"/>
            </a:xfrm>
            <a:custGeom>
              <a:rect b="b" l="l" r="r" t="t"/>
              <a:pathLst>
                <a:path extrusionOk="0" h="2152069" w="2379673">
                  <a:moveTo>
                    <a:pt x="23353" y="0"/>
                  </a:moveTo>
                  <a:lnTo>
                    <a:pt x="2379673" y="25881"/>
                  </a:lnTo>
                  <a:lnTo>
                    <a:pt x="2356320" y="2152069"/>
                  </a:lnTo>
                  <a:lnTo>
                    <a:pt x="0" y="212618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group of people sitting on a beach at sunset&#10;&#10;Description automatically generated with medium confidence" id="307" name="Google Shape;307;p36">
              <a:hlinkClick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10903" r="10903" t="0"/>
            <a:stretch/>
          </p:blipFill>
          <p:spPr>
            <a:xfrm rot="-1458019">
              <a:off x="8662719" y="1253492"/>
              <a:ext cx="2359707" cy="2154910"/>
            </a:xfrm>
            <a:custGeom>
              <a:rect b="b" l="l" r="r" t="t"/>
              <a:pathLst>
                <a:path extrusionOk="0" h="2154910" w="2359707">
                  <a:moveTo>
                    <a:pt x="2359707" y="28752"/>
                  </a:moveTo>
                  <a:lnTo>
                    <a:pt x="2333763" y="2154910"/>
                  </a:lnTo>
                  <a:lnTo>
                    <a:pt x="0" y="2126433"/>
                  </a:lnTo>
                  <a:lnTo>
                    <a:pt x="0" y="280318"/>
                  </a:lnTo>
                  <a:lnTo>
                    <a:pt x="342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08" name="Google Shape;308;p36"/>
            <p:cNvSpPr txBox="1"/>
            <p:nvPr/>
          </p:nvSpPr>
          <p:spPr>
            <a:xfrm rot="-1433445">
              <a:off x="9081323" y="3291139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05/09/2020</a:t>
              </a:r>
              <a:endParaRPr sz="1100"/>
            </a:p>
          </p:txBody>
        </p:sp>
        <p:sp>
          <p:nvSpPr>
            <p:cNvPr id="309" name="Google Shape;309;p36"/>
            <p:cNvSpPr/>
            <p:nvPr/>
          </p:nvSpPr>
          <p:spPr>
            <a:xfrm rot="-770523">
              <a:off x="867012" y="111206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 rot="788144">
              <a:off x="8016054" y="344528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person holding a dog&#10;&#10;Description automatically generated with medium confidence" id="311" name="Google Shape;311;p36">
              <a:hlinkClick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13165" r="13164" t="0"/>
            <a:stretch/>
          </p:blipFill>
          <p:spPr>
            <a:xfrm rot="732898">
              <a:off x="8187873" y="3586785"/>
              <a:ext cx="2390327" cy="2163910"/>
            </a:xfrm>
            <a:custGeom>
              <a:rect b="b" l="l" r="r" t="t"/>
              <a:pathLst>
                <a:path extrusionOk="0" h="4698999" w="4922418">
                  <a:moveTo>
                    <a:pt x="0" y="0"/>
                  </a:moveTo>
                  <a:lnTo>
                    <a:pt x="4922418" y="0"/>
                  </a:lnTo>
                  <a:lnTo>
                    <a:pt x="4922418" y="4698999"/>
                  </a:lnTo>
                  <a:lnTo>
                    <a:pt x="0" y="469899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picture containing person, wall, indoor, young&#10;&#10;Description automatically generated" id="312" name="Google Shape;312;p36">
              <a:hlinkClick action="ppaction://hlinksldjump"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13093" r="13093" t="0"/>
            <a:stretch/>
          </p:blipFill>
          <p:spPr>
            <a:xfrm rot="-805748">
              <a:off x="945263" y="1260093"/>
              <a:ext cx="2378125" cy="2150350"/>
            </a:xfrm>
            <a:custGeom>
              <a:rect b="b" l="l" r="r" t="t"/>
              <a:pathLst>
                <a:path extrusionOk="0" h="2150350" w="2378125">
                  <a:moveTo>
                    <a:pt x="2378125" y="24145"/>
                  </a:moveTo>
                  <a:lnTo>
                    <a:pt x="2356338" y="2150350"/>
                  </a:lnTo>
                  <a:lnTo>
                    <a:pt x="0" y="2126205"/>
                  </a:lnTo>
                  <a:lnTo>
                    <a:pt x="2178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13" name="Google Shape;313;p36"/>
            <p:cNvSpPr txBox="1"/>
            <p:nvPr/>
          </p:nvSpPr>
          <p:spPr>
            <a:xfrm rot="-731536">
              <a:off x="982671" y="3417930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314" name="Google Shape;314;p36"/>
            <p:cNvSpPr/>
            <p:nvPr/>
          </p:nvSpPr>
          <p:spPr>
            <a:xfrm rot="833556">
              <a:off x="2486663" y="1355099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15" name="Google Shape;315;p36"/>
            <p:cNvSpPr/>
            <p:nvPr/>
          </p:nvSpPr>
          <p:spPr>
            <a:xfrm rot="833556">
              <a:off x="6915864" y="1355098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Two people walking on a beach at sunset&#10;&#10;Description automatically generated with medium confidence" id="316" name="Google Shape;316;p36">
              <a:hlinkClick action="ppaction://hlinksldjump"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13116" r="13116" t="0"/>
            <a:stretch/>
          </p:blipFill>
          <p:spPr>
            <a:xfrm rot="775320">
              <a:off x="7089727" y="1496285"/>
              <a:ext cx="2392142" cy="2165010"/>
            </a:xfrm>
            <a:custGeom>
              <a:rect b="b" l="l" r="r" t="t"/>
              <a:pathLst>
                <a:path extrusionOk="0" h="2165010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40" y="2165010"/>
                  </a:lnTo>
                  <a:lnTo>
                    <a:pt x="2301897" y="2165010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family preparing food in the kitchen&#10;&#10;Description automatically generated with low confidence" id="317" name="Google Shape;317;p36">
              <a:hlinkClick action="ppaction://hlinksldjump"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13143" r="13143" t="0"/>
            <a:stretch/>
          </p:blipFill>
          <p:spPr>
            <a:xfrm rot="775320">
              <a:off x="2651877" y="1496276"/>
              <a:ext cx="2392142" cy="2165929"/>
            </a:xfrm>
            <a:custGeom>
              <a:rect b="b" l="l" r="r" t="t"/>
              <a:pathLst>
                <a:path extrusionOk="0" h="2165929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23" y="2165929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18" name="Google Shape;318;p36"/>
            <p:cNvSpPr txBox="1"/>
            <p:nvPr/>
          </p:nvSpPr>
          <p:spPr>
            <a:xfrm rot="865204">
              <a:off x="2112635" y="361381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05/03/2010</a:t>
              </a:r>
              <a:endParaRPr sz="1100"/>
            </a:p>
          </p:txBody>
        </p:sp>
        <p:sp>
          <p:nvSpPr>
            <p:cNvPr id="319" name="Google Shape;319;p36"/>
            <p:cNvSpPr txBox="1"/>
            <p:nvPr/>
          </p:nvSpPr>
          <p:spPr>
            <a:xfrm rot="865204">
              <a:off x="6521693" y="36065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20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/07/2013</a:t>
              </a:r>
              <a:endParaRPr sz="1100"/>
            </a:p>
          </p:txBody>
        </p:sp>
        <p:sp>
          <p:nvSpPr>
            <p:cNvPr id="320" name="Google Shape;320;p36"/>
            <p:cNvSpPr txBox="1"/>
            <p:nvPr/>
          </p:nvSpPr>
          <p:spPr>
            <a:xfrm rot="865204">
              <a:off x="7738400" y="57334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321" name="Google Shape;321;p36"/>
            <p:cNvSpPr txBox="1"/>
            <p:nvPr/>
          </p:nvSpPr>
          <p:spPr>
            <a:xfrm rot="865204">
              <a:off x="930735" y="5738698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16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/06/2017</a:t>
              </a:r>
              <a:endParaRPr sz="1100"/>
            </a:p>
          </p:txBody>
        </p:sp>
        <p:sp>
          <p:nvSpPr>
            <p:cNvPr id="322" name="Google Shape;322;p36"/>
            <p:cNvSpPr txBox="1"/>
            <p:nvPr/>
          </p:nvSpPr>
          <p:spPr>
            <a:xfrm>
              <a:off x="5689405" y="5907014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30/03/2013</a:t>
              </a:r>
              <a:endParaRPr sz="1100"/>
            </a:p>
          </p:txBody>
        </p:sp>
      </p:grpSp>
      <p:sp>
        <p:nvSpPr>
          <p:cNvPr id="323" name="Google Shape;32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616">
              <a:alpha val="4392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6"/>
          <p:cNvSpPr/>
          <p:nvPr/>
        </p:nvSpPr>
        <p:spPr>
          <a:xfrm>
            <a:off x="2440381" y="384572"/>
            <a:ext cx="4036820" cy="4374356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325" name="Google Shape;325;p36"/>
          <p:cNvPicPr preferRelativeResize="0"/>
          <p:nvPr>
            <p:ph idx="2" type="pic"/>
          </p:nvPr>
        </p:nvPicPr>
        <p:blipFill rotWithShape="1">
          <a:blip r:embed="rId14">
            <a:alphaModFix/>
          </a:blip>
          <a:srcRect b="0" l="10716" r="10716" t="0"/>
          <a:stretch/>
        </p:blipFill>
        <p:spPr>
          <a:xfrm>
            <a:off x="2612885" y="571502"/>
            <a:ext cx="3691812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le with left arrow with solid fill" id="326" name="Google Shape;326;p36">
            <a:hlinkClick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7279" y="355750"/>
            <a:ext cx="358845" cy="3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3239409" y="4107836"/>
            <a:ext cx="2369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13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8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/20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22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263" l="0" r="0" t="8263"/>
          <a:stretch/>
        </p:blipFill>
        <p:spPr>
          <a:xfrm rot="-482760">
            <a:off x="5431073" y="1532553"/>
            <a:ext cx="3034976" cy="1899984"/>
          </a:xfrm>
          <a:prstGeom prst="rect">
            <a:avLst/>
          </a:prstGeom>
        </p:spPr>
      </p:pic>
      <p:sp>
        <p:nvSpPr>
          <p:cNvPr id="333" name="Google Shape;333;p37"/>
          <p:cNvSpPr txBox="1"/>
          <p:nvPr/>
        </p:nvSpPr>
        <p:spPr>
          <a:xfrm>
            <a:off x="486000" y="303750"/>
            <a:ext cx="293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trick Hand"/>
                <a:ea typeface="Patrick Hand"/>
                <a:cs typeface="Patrick Hand"/>
                <a:sym typeface="Patrick Hand"/>
              </a:rPr>
              <a:t>Day 3   </a:t>
            </a:r>
            <a:endParaRPr b="1" sz="18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trick Hand"/>
                <a:ea typeface="Patrick Hand"/>
                <a:cs typeface="Patrick Hand"/>
                <a:sym typeface="Patrick Hand"/>
              </a:rPr>
              <a:t>18 Aug 2022</a:t>
            </a:r>
            <a:endParaRPr sz="18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0" y="1454825"/>
            <a:ext cx="4971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Meeting for planning  the event “Helping Disabled”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Discussion for workflow of the event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Time Management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Thought for solutions to manage everything effectively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Distributed the associated work to each volunteer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8"/>
          <p:cNvGrpSpPr/>
          <p:nvPr/>
        </p:nvGrpSpPr>
        <p:grpSpPr>
          <a:xfrm>
            <a:off x="437134" y="641341"/>
            <a:ext cx="8365177" cy="4345631"/>
            <a:chOff x="582845" y="855122"/>
            <a:chExt cx="11153570" cy="5794174"/>
          </a:xfrm>
        </p:grpSpPr>
        <p:sp>
          <p:nvSpPr>
            <p:cNvPr id="340" name="Google Shape;340;p38"/>
            <p:cNvSpPr/>
            <p:nvPr/>
          </p:nvSpPr>
          <p:spPr>
            <a:xfrm rot="886168">
              <a:off x="1383222" y="350743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walking on a beach&#10;&#10;Description automatically generated with medium confidence" id="341" name="Google Shape;341;p38">
              <a:hlinkClick action="ppaction://hlinksldjump"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13074" r="13074" t="0"/>
            <a:stretch/>
          </p:blipFill>
          <p:spPr>
            <a:xfrm rot="903646">
              <a:off x="1572719" y="3663278"/>
              <a:ext cx="2367242" cy="2138270"/>
            </a:xfrm>
            <a:custGeom>
              <a:rect b="b" l="l" r="r" t="t"/>
              <a:pathLst>
                <a:path extrusionOk="0" h="2138270" w="2367242">
                  <a:moveTo>
                    <a:pt x="0" y="11981"/>
                  </a:moveTo>
                  <a:lnTo>
                    <a:pt x="2356431" y="0"/>
                  </a:lnTo>
                  <a:lnTo>
                    <a:pt x="2367242" y="2126290"/>
                  </a:lnTo>
                  <a:lnTo>
                    <a:pt x="10810" y="213827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42" name="Google Shape;342;p38"/>
            <p:cNvSpPr/>
            <p:nvPr/>
          </p:nvSpPr>
          <p:spPr>
            <a:xfrm rot="37757">
              <a:off x="5764300" y="360285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running in a field&#10;&#10;Description automatically generated with low confidence" id="343" name="Google Shape;343;p38">
              <a:hlinkClick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7391" r="7390" t="0"/>
            <a:stretch/>
          </p:blipFill>
          <p:spPr>
            <a:xfrm>
              <a:off x="5893494" y="3744492"/>
              <a:ext cx="2379673" cy="2152069"/>
            </a:xfrm>
            <a:custGeom>
              <a:rect b="b" l="l" r="r" t="t"/>
              <a:pathLst>
                <a:path extrusionOk="0" h="2152069" w="2379673">
                  <a:moveTo>
                    <a:pt x="23353" y="0"/>
                  </a:moveTo>
                  <a:lnTo>
                    <a:pt x="2379673" y="25881"/>
                  </a:lnTo>
                  <a:lnTo>
                    <a:pt x="2356320" y="2152069"/>
                  </a:lnTo>
                  <a:lnTo>
                    <a:pt x="0" y="212618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group of people sitting on a beach at sunset&#10;&#10;Description automatically generated with medium confidence" id="344" name="Google Shape;344;p38">
              <a:hlinkClick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10903" r="10903" t="0"/>
            <a:stretch/>
          </p:blipFill>
          <p:spPr>
            <a:xfrm rot="-1458019">
              <a:off x="8662719" y="1253492"/>
              <a:ext cx="2359707" cy="2154910"/>
            </a:xfrm>
            <a:custGeom>
              <a:rect b="b" l="l" r="r" t="t"/>
              <a:pathLst>
                <a:path extrusionOk="0" h="2154910" w="2359707">
                  <a:moveTo>
                    <a:pt x="2359707" y="28752"/>
                  </a:moveTo>
                  <a:lnTo>
                    <a:pt x="2333763" y="2154910"/>
                  </a:lnTo>
                  <a:lnTo>
                    <a:pt x="0" y="2126433"/>
                  </a:lnTo>
                  <a:lnTo>
                    <a:pt x="0" y="280318"/>
                  </a:lnTo>
                  <a:lnTo>
                    <a:pt x="342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45" name="Google Shape;345;p38"/>
            <p:cNvSpPr txBox="1"/>
            <p:nvPr/>
          </p:nvSpPr>
          <p:spPr>
            <a:xfrm rot="-1433445">
              <a:off x="9081323" y="3291139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05/09/2020</a:t>
              </a:r>
              <a:endParaRPr sz="1100"/>
            </a:p>
          </p:txBody>
        </p:sp>
        <p:sp>
          <p:nvSpPr>
            <p:cNvPr id="346" name="Google Shape;346;p38"/>
            <p:cNvSpPr/>
            <p:nvPr/>
          </p:nvSpPr>
          <p:spPr>
            <a:xfrm rot="-770523">
              <a:off x="867012" y="111206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47" name="Google Shape;347;p38"/>
            <p:cNvSpPr/>
            <p:nvPr/>
          </p:nvSpPr>
          <p:spPr>
            <a:xfrm rot="788144">
              <a:off x="8016054" y="344528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person holding a dog&#10;&#10;Description automatically generated with medium confidence" id="348" name="Google Shape;348;p38">
              <a:hlinkClick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13165" r="13164" t="0"/>
            <a:stretch/>
          </p:blipFill>
          <p:spPr>
            <a:xfrm rot="732898">
              <a:off x="8187873" y="3586785"/>
              <a:ext cx="2390327" cy="2163910"/>
            </a:xfrm>
            <a:custGeom>
              <a:rect b="b" l="l" r="r" t="t"/>
              <a:pathLst>
                <a:path extrusionOk="0" h="4698999" w="4922418">
                  <a:moveTo>
                    <a:pt x="0" y="0"/>
                  </a:moveTo>
                  <a:lnTo>
                    <a:pt x="4922418" y="0"/>
                  </a:lnTo>
                  <a:lnTo>
                    <a:pt x="4922418" y="4698999"/>
                  </a:lnTo>
                  <a:lnTo>
                    <a:pt x="0" y="469899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picture containing person, wall, indoor, young&#10;&#10;Description automatically generated" id="349" name="Google Shape;349;p38">
              <a:hlinkClick action="ppaction://hlinksldjump"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13093" r="13093" t="0"/>
            <a:stretch/>
          </p:blipFill>
          <p:spPr>
            <a:xfrm rot="-805748">
              <a:off x="945263" y="1260093"/>
              <a:ext cx="2378125" cy="2150350"/>
            </a:xfrm>
            <a:custGeom>
              <a:rect b="b" l="l" r="r" t="t"/>
              <a:pathLst>
                <a:path extrusionOk="0" h="2150350" w="2378125">
                  <a:moveTo>
                    <a:pt x="2378125" y="24145"/>
                  </a:moveTo>
                  <a:lnTo>
                    <a:pt x="2356338" y="2150350"/>
                  </a:lnTo>
                  <a:lnTo>
                    <a:pt x="0" y="2126205"/>
                  </a:lnTo>
                  <a:lnTo>
                    <a:pt x="2178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50" name="Google Shape;350;p38"/>
            <p:cNvSpPr txBox="1"/>
            <p:nvPr/>
          </p:nvSpPr>
          <p:spPr>
            <a:xfrm rot="-731536">
              <a:off x="982671" y="3417930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351" name="Google Shape;351;p38"/>
            <p:cNvSpPr/>
            <p:nvPr/>
          </p:nvSpPr>
          <p:spPr>
            <a:xfrm rot="833556">
              <a:off x="2486663" y="1355099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52" name="Google Shape;352;p38"/>
            <p:cNvSpPr/>
            <p:nvPr/>
          </p:nvSpPr>
          <p:spPr>
            <a:xfrm rot="833556">
              <a:off x="6915864" y="1355098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Two people walking on a beach at sunset&#10;&#10;Description automatically generated with medium confidence" id="353" name="Google Shape;353;p38">
              <a:hlinkClick action="ppaction://hlinksldjump"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13116" r="13116" t="0"/>
            <a:stretch/>
          </p:blipFill>
          <p:spPr>
            <a:xfrm rot="775320">
              <a:off x="7089727" y="1496285"/>
              <a:ext cx="2392142" cy="2165010"/>
            </a:xfrm>
            <a:custGeom>
              <a:rect b="b" l="l" r="r" t="t"/>
              <a:pathLst>
                <a:path extrusionOk="0" h="2165010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40" y="2165010"/>
                  </a:lnTo>
                  <a:lnTo>
                    <a:pt x="2301897" y="2165010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family preparing food in the kitchen&#10;&#10;Description automatically generated with low confidence" id="354" name="Google Shape;354;p38">
              <a:hlinkClick action="ppaction://hlinksldjump"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13143" r="13143" t="0"/>
            <a:stretch/>
          </p:blipFill>
          <p:spPr>
            <a:xfrm rot="775320">
              <a:off x="2651877" y="1496276"/>
              <a:ext cx="2392142" cy="2165929"/>
            </a:xfrm>
            <a:custGeom>
              <a:rect b="b" l="l" r="r" t="t"/>
              <a:pathLst>
                <a:path extrusionOk="0" h="2165929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23" y="2165929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55" name="Google Shape;355;p38"/>
            <p:cNvSpPr txBox="1"/>
            <p:nvPr/>
          </p:nvSpPr>
          <p:spPr>
            <a:xfrm rot="865204">
              <a:off x="2112635" y="361381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05/03/2010</a:t>
              </a:r>
              <a:endParaRPr sz="1100"/>
            </a:p>
          </p:txBody>
        </p:sp>
        <p:sp>
          <p:nvSpPr>
            <p:cNvPr id="356" name="Google Shape;356;p38"/>
            <p:cNvSpPr txBox="1"/>
            <p:nvPr/>
          </p:nvSpPr>
          <p:spPr>
            <a:xfrm rot="865204">
              <a:off x="6521693" y="36065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20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/07/2013</a:t>
              </a:r>
              <a:endParaRPr sz="1100"/>
            </a:p>
          </p:txBody>
        </p:sp>
        <p:sp>
          <p:nvSpPr>
            <p:cNvPr id="357" name="Google Shape;357;p38"/>
            <p:cNvSpPr txBox="1"/>
            <p:nvPr/>
          </p:nvSpPr>
          <p:spPr>
            <a:xfrm rot="865204">
              <a:off x="7738400" y="57334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358" name="Google Shape;358;p38"/>
            <p:cNvSpPr txBox="1"/>
            <p:nvPr/>
          </p:nvSpPr>
          <p:spPr>
            <a:xfrm rot="865204">
              <a:off x="930735" y="5738698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16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/06/2017</a:t>
              </a:r>
              <a:endParaRPr sz="1100"/>
            </a:p>
          </p:txBody>
        </p:sp>
        <p:sp>
          <p:nvSpPr>
            <p:cNvPr id="359" name="Google Shape;359;p38"/>
            <p:cNvSpPr txBox="1"/>
            <p:nvPr/>
          </p:nvSpPr>
          <p:spPr>
            <a:xfrm>
              <a:off x="5689405" y="5907014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30/03/2013</a:t>
              </a:r>
              <a:endParaRPr sz="1100"/>
            </a:p>
          </p:txBody>
        </p:sp>
      </p:grpSp>
      <p:sp>
        <p:nvSpPr>
          <p:cNvPr id="360" name="Google Shape;360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616">
              <a:alpha val="4392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2440381" y="384572"/>
            <a:ext cx="4036820" cy="4374356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362" name="Google Shape;362;p38"/>
          <p:cNvPicPr preferRelativeResize="0"/>
          <p:nvPr>
            <p:ph idx="2" type="pic"/>
          </p:nvPr>
        </p:nvPicPr>
        <p:blipFill rotWithShape="1">
          <a:blip r:embed="rId14">
            <a:alphaModFix/>
          </a:blip>
          <a:srcRect b="0" l="26430" r="26430" t="0"/>
          <a:stretch/>
        </p:blipFill>
        <p:spPr>
          <a:xfrm>
            <a:off x="2612885" y="571502"/>
            <a:ext cx="3691812" cy="3524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le with left arrow with solid fill" id="363" name="Google Shape;363;p38">
            <a:hlinkClick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7279" y="355750"/>
            <a:ext cx="358845" cy="3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8"/>
          <p:cNvSpPr txBox="1"/>
          <p:nvPr/>
        </p:nvSpPr>
        <p:spPr>
          <a:xfrm>
            <a:off x="3239409" y="4107836"/>
            <a:ext cx="2369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21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8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/20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22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739" r="8739" t="0"/>
          <a:stretch/>
        </p:blipFill>
        <p:spPr>
          <a:xfrm>
            <a:off x="5701273" y="-79514"/>
            <a:ext cx="3372298" cy="22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41666" l="-870" r="870" t="19750"/>
          <a:stretch/>
        </p:blipFill>
        <p:spPr>
          <a:xfrm rot="-534737">
            <a:off x="5860963" y="2769728"/>
            <a:ext cx="3390737" cy="232578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 txBox="1"/>
          <p:nvPr/>
        </p:nvSpPr>
        <p:spPr>
          <a:xfrm>
            <a:off x="243000" y="216675"/>
            <a:ext cx="333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atrick Hand"/>
                <a:ea typeface="Patrick Hand"/>
                <a:cs typeface="Patrick Hand"/>
                <a:sym typeface="Patrick Hand"/>
              </a:rPr>
              <a:t>Day 4</a:t>
            </a:r>
            <a:endParaRPr b="1"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atrick Hand"/>
                <a:ea typeface="Patrick Hand"/>
                <a:cs typeface="Patrick Hand"/>
                <a:sym typeface="Patrick Hand"/>
              </a:rPr>
              <a:t>21 Aug 2022</a:t>
            </a:r>
            <a:endParaRPr b="1"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546750" y="1553175"/>
            <a:ext cx="37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405000" y="1674675"/>
            <a:ext cx="337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atrick Hand"/>
                <a:ea typeface="Patrick Hand"/>
                <a:cs typeface="Patrick Hand"/>
                <a:sym typeface="Patrick Hand"/>
              </a:rPr>
              <a:t>Helping Disabled Event</a:t>
            </a:r>
            <a:endParaRPr b="1" sz="22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74" name="Google Shape;374;p39"/>
          <p:cNvSpPr txBox="1"/>
          <p:nvPr>
            <p:ph idx="1" type="body"/>
          </p:nvPr>
        </p:nvSpPr>
        <p:spPr>
          <a:xfrm>
            <a:off x="102050" y="2265998"/>
            <a:ext cx="6647700" cy="211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Volunteers in event management team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Distribution of Assistive Equipments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Dance and Singing Performances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Snack Distribution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Teamwork and </a:t>
            </a:r>
            <a:r>
              <a:rPr lang="en" sz="1800"/>
              <a:t>coordination</a:t>
            </a:r>
            <a:r>
              <a:rPr lang="en" sz="1800"/>
              <a:t> among members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105" r="13105" t="0"/>
          <a:stretch/>
        </p:blipFill>
        <p:spPr>
          <a:xfrm rot="903741">
            <a:off x="1179537" y="2747492"/>
            <a:ext cx="1775498" cy="1603683"/>
          </a:xfrm>
          <a:prstGeom prst="rect">
            <a:avLst/>
          </a:prstGeom>
        </p:spPr>
      </p:pic>
      <p:pic>
        <p:nvPicPr>
          <p:cNvPr id="380" name="Google Shape;380;p4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3099" r="13099" t="0"/>
          <a:stretch/>
        </p:blipFill>
        <p:spPr>
          <a:xfrm rot="-909292">
            <a:off x="2805091" y="2501116"/>
            <a:ext cx="1774098" cy="1602204"/>
          </a:xfrm>
          <a:prstGeom prst="rect">
            <a:avLst/>
          </a:prstGeom>
        </p:spPr>
      </p:pic>
      <p:pic>
        <p:nvPicPr>
          <p:cNvPr id="381" name="Google Shape;381;p4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20315" r="13186" t="0"/>
          <a:stretch/>
        </p:blipFill>
        <p:spPr>
          <a:xfrm>
            <a:off x="4420125" y="2808375"/>
            <a:ext cx="1907999" cy="1614001"/>
          </a:xfrm>
          <a:prstGeom prst="rect">
            <a:avLst/>
          </a:prstGeom>
        </p:spPr>
      </p:pic>
      <p:pic>
        <p:nvPicPr>
          <p:cNvPr id="382" name="Google Shape;382;p40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3503" r="13503" t="0"/>
          <a:stretch/>
        </p:blipFill>
        <p:spPr>
          <a:xfrm rot="-1458103">
            <a:off x="6497028" y="940066"/>
            <a:ext cx="1769934" cy="1616194"/>
          </a:xfrm>
          <a:prstGeom prst="rect">
            <a:avLst/>
          </a:prstGeom>
        </p:spPr>
      </p:pic>
      <p:pic>
        <p:nvPicPr>
          <p:cNvPr id="383" name="Google Shape;383;p40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0" l="13187" r="13180" t="0"/>
          <a:stretch/>
        </p:blipFill>
        <p:spPr>
          <a:xfrm rot="732641">
            <a:off x="6485558" y="2737897"/>
            <a:ext cx="1792860" cy="1622869"/>
          </a:xfrm>
          <a:prstGeom prst="rect">
            <a:avLst/>
          </a:prstGeom>
        </p:spPr>
      </p:pic>
      <p:pic>
        <p:nvPicPr>
          <p:cNvPr id="384" name="Google Shape;384;p40"/>
          <p:cNvPicPr preferRelativeResize="0"/>
          <p:nvPr>
            <p:ph idx="7" type="pic"/>
          </p:nvPr>
        </p:nvPicPr>
        <p:blipFill rotWithShape="1">
          <a:blip r:embed="rId8">
            <a:alphaModFix/>
          </a:blip>
          <a:srcRect b="0" l="13143" r="13143" t="0"/>
          <a:stretch/>
        </p:blipFill>
        <p:spPr>
          <a:xfrm rot="-805853">
            <a:off x="486263" y="941766"/>
            <a:ext cx="1783684" cy="1612829"/>
          </a:xfrm>
          <a:prstGeom prst="rect">
            <a:avLst/>
          </a:prstGeom>
        </p:spPr>
      </p:pic>
      <p:pic>
        <p:nvPicPr>
          <p:cNvPr id="385" name="Google Shape;385;p40"/>
          <p:cNvPicPr preferRelativeResize="0"/>
          <p:nvPr>
            <p:ph idx="9" type="pic"/>
          </p:nvPr>
        </p:nvPicPr>
        <p:blipFill rotWithShape="1">
          <a:blip r:embed="rId9">
            <a:alphaModFix/>
          </a:blip>
          <a:srcRect b="0" l="13197" r="13197" t="0"/>
          <a:stretch/>
        </p:blipFill>
        <p:spPr>
          <a:xfrm rot="775111">
            <a:off x="2312902" y="492552"/>
            <a:ext cx="1794111" cy="1624544"/>
          </a:xfrm>
          <a:prstGeom prst="rect">
            <a:avLst/>
          </a:prstGeom>
        </p:spPr>
      </p:pic>
      <p:pic>
        <p:nvPicPr>
          <p:cNvPr id="386" name="Google Shape;386;p40"/>
          <p:cNvPicPr preferRelativeResize="0"/>
          <p:nvPr>
            <p:ph idx="13" type="pic"/>
          </p:nvPr>
        </p:nvPicPr>
        <p:blipFill rotWithShape="1">
          <a:blip r:embed="rId10">
            <a:alphaModFix/>
          </a:blip>
          <a:srcRect b="0" l="13147" r="13154" t="0"/>
          <a:stretch/>
        </p:blipFill>
        <p:spPr>
          <a:xfrm>
            <a:off x="4108578" y="957757"/>
            <a:ext cx="1784699" cy="161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41"/>
          <p:cNvGrpSpPr/>
          <p:nvPr/>
        </p:nvGrpSpPr>
        <p:grpSpPr>
          <a:xfrm>
            <a:off x="437134" y="641341"/>
            <a:ext cx="8365177" cy="4345631"/>
            <a:chOff x="582845" y="855122"/>
            <a:chExt cx="11153570" cy="5794174"/>
          </a:xfrm>
        </p:grpSpPr>
        <p:sp>
          <p:nvSpPr>
            <p:cNvPr id="392" name="Google Shape;392;p41"/>
            <p:cNvSpPr/>
            <p:nvPr/>
          </p:nvSpPr>
          <p:spPr>
            <a:xfrm rot="886168">
              <a:off x="1383222" y="350743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walking on a beach&#10;&#10;Description automatically generated with medium confidence" id="393" name="Google Shape;393;p41">
              <a:hlinkClick action="ppaction://hlinksldjump"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13074" r="13074" t="0"/>
            <a:stretch/>
          </p:blipFill>
          <p:spPr>
            <a:xfrm rot="903646">
              <a:off x="1572719" y="3663278"/>
              <a:ext cx="2367242" cy="2138270"/>
            </a:xfrm>
            <a:custGeom>
              <a:rect b="b" l="l" r="r" t="t"/>
              <a:pathLst>
                <a:path extrusionOk="0" h="2138270" w="2367242">
                  <a:moveTo>
                    <a:pt x="0" y="11981"/>
                  </a:moveTo>
                  <a:lnTo>
                    <a:pt x="2356431" y="0"/>
                  </a:lnTo>
                  <a:lnTo>
                    <a:pt x="2367242" y="2126290"/>
                  </a:lnTo>
                  <a:lnTo>
                    <a:pt x="10810" y="213827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94" name="Google Shape;394;p41"/>
            <p:cNvSpPr/>
            <p:nvPr/>
          </p:nvSpPr>
          <p:spPr>
            <a:xfrm rot="37757">
              <a:off x="5764300" y="360285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running in a field&#10;&#10;Description automatically generated with low confidence" id="395" name="Google Shape;395;p41">
              <a:hlinkClick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7391" r="7390" t="0"/>
            <a:stretch/>
          </p:blipFill>
          <p:spPr>
            <a:xfrm>
              <a:off x="5893494" y="3744492"/>
              <a:ext cx="2379673" cy="2152069"/>
            </a:xfrm>
            <a:custGeom>
              <a:rect b="b" l="l" r="r" t="t"/>
              <a:pathLst>
                <a:path extrusionOk="0" h="2152069" w="2379673">
                  <a:moveTo>
                    <a:pt x="23353" y="0"/>
                  </a:moveTo>
                  <a:lnTo>
                    <a:pt x="2379673" y="25881"/>
                  </a:lnTo>
                  <a:lnTo>
                    <a:pt x="2356320" y="2152069"/>
                  </a:lnTo>
                  <a:lnTo>
                    <a:pt x="0" y="212618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group of people sitting on a beach at sunset&#10;&#10;Description automatically generated with medium confidence" id="396" name="Google Shape;396;p41">
              <a:hlinkClick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10903" r="10903" t="0"/>
            <a:stretch/>
          </p:blipFill>
          <p:spPr>
            <a:xfrm rot="-1458019">
              <a:off x="8662719" y="1253492"/>
              <a:ext cx="2359707" cy="2154910"/>
            </a:xfrm>
            <a:custGeom>
              <a:rect b="b" l="l" r="r" t="t"/>
              <a:pathLst>
                <a:path extrusionOk="0" h="2154910" w="2359707">
                  <a:moveTo>
                    <a:pt x="2359707" y="28752"/>
                  </a:moveTo>
                  <a:lnTo>
                    <a:pt x="2333763" y="2154910"/>
                  </a:lnTo>
                  <a:lnTo>
                    <a:pt x="0" y="2126433"/>
                  </a:lnTo>
                  <a:lnTo>
                    <a:pt x="0" y="280318"/>
                  </a:lnTo>
                  <a:lnTo>
                    <a:pt x="342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97" name="Google Shape;397;p41"/>
            <p:cNvSpPr txBox="1"/>
            <p:nvPr/>
          </p:nvSpPr>
          <p:spPr>
            <a:xfrm rot="-1433445">
              <a:off x="9081323" y="3291139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05/09/2020</a:t>
              </a:r>
              <a:endParaRPr sz="1100"/>
            </a:p>
          </p:txBody>
        </p:sp>
        <p:sp>
          <p:nvSpPr>
            <p:cNvPr id="398" name="Google Shape;398;p41"/>
            <p:cNvSpPr/>
            <p:nvPr/>
          </p:nvSpPr>
          <p:spPr>
            <a:xfrm rot="-770523">
              <a:off x="867012" y="111206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 rot="788144">
              <a:off x="8016054" y="344528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person holding a dog&#10;&#10;Description automatically generated with medium confidence" id="400" name="Google Shape;400;p41">
              <a:hlinkClick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13165" r="13164" t="0"/>
            <a:stretch/>
          </p:blipFill>
          <p:spPr>
            <a:xfrm rot="732898">
              <a:off x="8187873" y="3586785"/>
              <a:ext cx="2390327" cy="2163910"/>
            </a:xfrm>
            <a:custGeom>
              <a:rect b="b" l="l" r="r" t="t"/>
              <a:pathLst>
                <a:path extrusionOk="0" h="4698999" w="4922418">
                  <a:moveTo>
                    <a:pt x="0" y="0"/>
                  </a:moveTo>
                  <a:lnTo>
                    <a:pt x="4922418" y="0"/>
                  </a:lnTo>
                  <a:lnTo>
                    <a:pt x="4922418" y="4698999"/>
                  </a:lnTo>
                  <a:lnTo>
                    <a:pt x="0" y="469899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picture containing person, wall, indoor, young&#10;&#10;Description automatically generated" id="401" name="Google Shape;401;p41">
              <a:hlinkClick action="ppaction://hlinksldjump"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13093" r="13093" t="0"/>
            <a:stretch/>
          </p:blipFill>
          <p:spPr>
            <a:xfrm rot="-805748">
              <a:off x="945263" y="1260093"/>
              <a:ext cx="2378125" cy="2150350"/>
            </a:xfrm>
            <a:custGeom>
              <a:rect b="b" l="l" r="r" t="t"/>
              <a:pathLst>
                <a:path extrusionOk="0" h="2150350" w="2378125">
                  <a:moveTo>
                    <a:pt x="2378125" y="24145"/>
                  </a:moveTo>
                  <a:lnTo>
                    <a:pt x="2356338" y="2150350"/>
                  </a:lnTo>
                  <a:lnTo>
                    <a:pt x="0" y="2126205"/>
                  </a:lnTo>
                  <a:lnTo>
                    <a:pt x="2178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02" name="Google Shape;402;p41"/>
            <p:cNvSpPr txBox="1"/>
            <p:nvPr/>
          </p:nvSpPr>
          <p:spPr>
            <a:xfrm rot="-731536">
              <a:off x="982671" y="3417930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403" name="Google Shape;403;p41"/>
            <p:cNvSpPr/>
            <p:nvPr/>
          </p:nvSpPr>
          <p:spPr>
            <a:xfrm rot="833556">
              <a:off x="2486663" y="1355099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 rot="833556">
              <a:off x="6915864" y="1355098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Two people walking on a beach at sunset&#10;&#10;Description automatically generated with medium confidence" id="405" name="Google Shape;405;p41">
              <a:hlinkClick action="ppaction://hlinksldjump"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13116" r="13116" t="0"/>
            <a:stretch/>
          </p:blipFill>
          <p:spPr>
            <a:xfrm rot="775320">
              <a:off x="7089727" y="1496285"/>
              <a:ext cx="2392142" cy="2165010"/>
            </a:xfrm>
            <a:custGeom>
              <a:rect b="b" l="l" r="r" t="t"/>
              <a:pathLst>
                <a:path extrusionOk="0" h="2165010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40" y="2165010"/>
                  </a:lnTo>
                  <a:lnTo>
                    <a:pt x="2301897" y="2165010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family preparing food in the kitchen&#10;&#10;Description automatically generated with low confidence" id="406" name="Google Shape;406;p41">
              <a:hlinkClick action="ppaction://hlinksldjump"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13143" r="13143" t="0"/>
            <a:stretch/>
          </p:blipFill>
          <p:spPr>
            <a:xfrm rot="775320">
              <a:off x="2651877" y="1496276"/>
              <a:ext cx="2392142" cy="2165929"/>
            </a:xfrm>
            <a:custGeom>
              <a:rect b="b" l="l" r="r" t="t"/>
              <a:pathLst>
                <a:path extrusionOk="0" h="2165929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23" y="2165929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07" name="Google Shape;407;p41"/>
            <p:cNvSpPr txBox="1"/>
            <p:nvPr/>
          </p:nvSpPr>
          <p:spPr>
            <a:xfrm rot="865204">
              <a:off x="2112635" y="361381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05/03/2010</a:t>
              </a:r>
              <a:endParaRPr sz="1100"/>
            </a:p>
          </p:txBody>
        </p:sp>
        <p:sp>
          <p:nvSpPr>
            <p:cNvPr id="408" name="Google Shape;408;p41"/>
            <p:cNvSpPr txBox="1"/>
            <p:nvPr/>
          </p:nvSpPr>
          <p:spPr>
            <a:xfrm rot="865204">
              <a:off x="6521693" y="36065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20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/07/2013</a:t>
              </a:r>
              <a:endParaRPr sz="1100"/>
            </a:p>
          </p:txBody>
        </p:sp>
        <p:sp>
          <p:nvSpPr>
            <p:cNvPr id="409" name="Google Shape;409;p41"/>
            <p:cNvSpPr txBox="1"/>
            <p:nvPr/>
          </p:nvSpPr>
          <p:spPr>
            <a:xfrm rot="865204">
              <a:off x="7738400" y="57334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410" name="Google Shape;410;p41"/>
            <p:cNvSpPr txBox="1"/>
            <p:nvPr/>
          </p:nvSpPr>
          <p:spPr>
            <a:xfrm rot="865204">
              <a:off x="930735" y="5738698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16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/06/2017</a:t>
              </a:r>
              <a:endParaRPr sz="1100"/>
            </a:p>
          </p:txBody>
        </p:sp>
        <p:sp>
          <p:nvSpPr>
            <p:cNvPr id="411" name="Google Shape;411;p41"/>
            <p:cNvSpPr txBox="1"/>
            <p:nvPr/>
          </p:nvSpPr>
          <p:spPr>
            <a:xfrm>
              <a:off x="5689405" y="5907014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30/03/2013</a:t>
              </a:r>
              <a:endParaRPr sz="1100"/>
            </a:p>
          </p:txBody>
        </p:sp>
      </p:grpSp>
      <p:sp>
        <p:nvSpPr>
          <p:cNvPr id="412" name="Google Shape;412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616">
              <a:alpha val="4392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2440381" y="384572"/>
            <a:ext cx="4036820" cy="4374356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descr="Circle with left arrow with solid fill" id="414" name="Google Shape;414;p41">
            <a:hlinkClick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27279" y="355750"/>
            <a:ext cx="358845" cy="3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1"/>
          <p:cNvSpPr txBox="1"/>
          <p:nvPr/>
        </p:nvSpPr>
        <p:spPr>
          <a:xfrm>
            <a:off x="3239409" y="4107836"/>
            <a:ext cx="2369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20/0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8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/20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22</a:t>
            </a:r>
            <a:endParaRPr sz="1100"/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48025" y="762800"/>
            <a:ext cx="3617900" cy="334502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71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263" l="0" r="0" t="8263"/>
          <a:stretch/>
        </p:blipFill>
        <p:spPr>
          <a:xfrm rot="-482759">
            <a:off x="5390574" y="570678"/>
            <a:ext cx="3034976" cy="1899985"/>
          </a:xfrm>
          <a:prstGeom prst="rect">
            <a:avLst/>
          </a:prstGeom>
        </p:spPr>
      </p:pic>
      <p:pic>
        <p:nvPicPr>
          <p:cNvPr id="422" name="Google Shape;422;p4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6452" l="0" r="0" t="26452"/>
          <a:stretch/>
        </p:blipFill>
        <p:spPr>
          <a:xfrm rot="571475">
            <a:off x="5552371" y="2729917"/>
            <a:ext cx="3040414" cy="1909118"/>
          </a:xfrm>
          <a:prstGeom prst="rect">
            <a:avLst/>
          </a:prstGeom>
        </p:spPr>
      </p:pic>
      <p:sp>
        <p:nvSpPr>
          <p:cNvPr id="423" name="Google Shape;423;p42"/>
          <p:cNvSpPr txBox="1"/>
          <p:nvPr/>
        </p:nvSpPr>
        <p:spPr>
          <a:xfrm>
            <a:off x="556875" y="415125"/>
            <a:ext cx="544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trick Hand"/>
                <a:ea typeface="Patrick Hand"/>
                <a:cs typeface="Patrick Hand"/>
                <a:sym typeface="Patrick Hand"/>
              </a:rPr>
              <a:t>Day 5</a:t>
            </a:r>
            <a:endParaRPr b="1" sz="18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trick Hand"/>
                <a:ea typeface="Patrick Hand"/>
                <a:cs typeface="Patrick Hand"/>
                <a:sym typeface="Patrick Hand"/>
              </a:rPr>
              <a:t> 22 Aug 2022 - </a:t>
            </a: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Post event(“Helping disabled”) meeting.</a:t>
            </a:r>
            <a:endParaRPr b="1"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24" name="Google Shape;424;p42"/>
          <p:cNvSpPr txBox="1"/>
          <p:nvPr/>
        </p:nvSpPr>
        <p:spPr>
          <a:xfrm>
            <a:off x="789750" y="1599750"/>
            <a:ext cx="27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259425" y="1599750"/>
            <a:ext cx="49707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Held a meeting at head office for post event discussion.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Checked </a:t>
            </a: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the</a:t>
            </a: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count and the working of various gadgets and equipments used in the </a:t>
            </a: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event.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Shared our experiences with the admins and other members.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Gained NGO’s valuable feedback for our work.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Discussed about the next event to be done.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43"/>
          <p:cNvGrpSpPr/>
          <p:nvPr/>
        </p:nvGrpSpPr>
        <p:grpSpPr>
          <a:xfrm>
            <a:off x="437134" y="641314"/>
            <a:ext cx="8345843" cy="4345760"/>
            <a:chOff x="582845" y="855085"/>
            <a:chExt cx="11127791" cy="5794346"/>
          </a:xfrm>
        </p:grpSpPr>
        <p:sp>
          <p:nvSpPr>
            <p:cNvPr id="431" name="Google Shape;431;p43"/>
            <p:cNvSpPr/>
            <p:nvPr/>
          </p:nvSpPr>
          <p:spPr>
            <a:xfrm rot="886348">
              <a:off x="1383160" y="3507481"/>
              <a:ext cx="2633136" cy="28534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walking on a beach&#10;&#10;Description automatically generated with medium confidence" id="432" name="Google Shape;432;p43">
              <a:hlinkClick action="ppaction://hlinksldjump"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13071" r="13078" t="0"/>
            <a:stretch/>
          </p:blipFill>
          <p:spPr>
            <a:xfrm rot="904748">
              <a:off x="1572477" y="3663396"/>
              <a:ext cx="2365851" cy="2137013"/>
            </a:xfrm>
            <a:custGeom>
              <a:rect b="b" l="l" r="r" t="t"/>
              <a:pathLst>
                <a:path extrusionOk="0" h="2138270" w="2367242">
                  <a:moveTo>
                    <a:pt x="0" y="11981"/>
                  </a:moveTo>
                  <a:lnTo>
                    <a:pt x="2356431" y="0"/>
                  </a:lnTo>
                  <a:lnTo>
                    <a:pt x="2367242" y="2126290"/>
                  </a:lnTo>
                  <a:lnTo>
                    <a:pt x="10810" y="213827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33" name="Google Shape;433;p43"/>
            <p:cNvSpPr/>
            <p:nvPr/>
          </p:nvSpPr>
          <p:spPr>
            <a:xfrm rot="37599">
              <a:off x="5764370" y="3602798"/>
              <a:ext cx="2633257" cy="285347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running in a field&#10;&#10;Description automatically generated with low confidence" id="434" name="Google Shape;434;p43">
              <a:hlinkClick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7388" r="7396" t="0"/>
            <a:stretch/>
          </p:blipFill>
          <p:spPr>
            <a:xfrm>
              <a:off x="5893494" y="3744492"/>
              <a:ext cx="2379673" cy="2152069"/>
            </a:xfrm>
            <a:custGeom>
              <a:rect b="b" l="l" r="r" t="t"/>
              <a:pathLst>
                <a:path extrusionOk="0" h="2152069" w="2379673">
                  <a:moveTo>
                    <a:pt x="23353" y="0"/>
                  </a:moveTo>
                  <a:lnTo>
                    <a:pt x="2379673" y="25881"/>
                  </a:lnTo>
                  <a:lnTo>
                    <a:pt x="2356320" y="2152069"/>
                  </a:lnTo>
                  <a:lnTo>
                    <a:pt x="0" y="212618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group of people sitting on a beach at sunset&#10;&#10;Description automatically generated with medium confidence" id="435" name="Google Shape;435;p43">
              <a:hlinkClick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10899" r="10907" t="0"/>
            <a:stretch/>
          </p:blipFill>
          <p:spPr>
            <a:xfrm rot="-1459535">
              <a:off x="8663414" y="1252005"/>
              <a:ext cx="2363023" cy="2157938"/>
            </a:xfrm>
            <a:custGeom>
              <a:rect b="b" l="l" r="r" t="t"/>
              <a:pathLst>
                <a:path extrusionOk="0" h="2154910" w="2359707">
                  <a:moveTo>
                    <a:pt x="2359707" y="28752"/>
                  </a:moveTo>
                  <a:lnTo>
                    <a:pt x="2333763" y="2154910"/>
                  </a:lnTo>
                  <a:lnTo>
                    <a:pt x="0" y="2126433"/>
                  </a:lnTo>
                  <a:lnTo>
                    <a:pt x="0" y="280318"/>
                  </a:lnTo>
                  <a:lnTo>
                    <a:pt x="342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36" name="Google Shape;436;p43"/>
            <p:cNvSpPr txBox="1"/>
            <p:nvPr/>
          </p:nvSpPr>
          <p:spPr>
            <a:xfrm rot="-1433366">
              <a:off x="9068519" y="3293926"/>
              <a:ext cx="2675734" cy="400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05/09/2020</a:t>
              </a:r>
              <a:endParaRPr sz="1100"/>
            </a:p>
          </p:txBody>
        </p:sp>
        <p:sp>
          <p:nvSpPr>
            <p:cNvPr id="437" name="Google Shape;437;p43"/>
            <p:cNvSpPr/>
            <p:nvPr/>
          </p:nvSpPr>
          <p:spPr>
            <a:xfrm rot="-770547">
              <a:off x="867009" y="1112048"/>
              <a:ext cx="2633272" cy="2853275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438" name="Google Shape;438;p43"/>
            <p:cNvSpPr/>
            <p:nvPr/>
          </p:nvSpPr>
          <p:spPr>
            <a:xfrm rot="788219">
              <a:off x="8015971" y="3445307"/>
              <a:ext cx="2633315" cy="2853296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person holding a dog&#10;&#10;Description automatically generated with medium confidence" id="439" name="Google Shape;439;p43">
              <a:hlinkClick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13164" r="13164" t="0"/>
            <a:stretch/>
          </p:blipFill>
          <p:spPr>
            <a:xfrm rot="730626">
              <a:off x="8187865" y="3586149"/>
              <a:ext cx="2391967" cy="2163614"/>
            </a:xfrm>
            <a:custGeom>
              <a:rect b="b" l="l" r="r" t="t"/>
              <a:pathLst>
                <a:path extrusionOk="0" h="4698999" w="4922418">
                  <a:moveTo>
                    <a:pt x="0" y="0"/>
                  </a:moveTo>
                  <a:lnTo>
                    <a:pt x="4922418" y="0"/>
                  </a:lnTo>
                  <a:lnTo>
                    <a:pt x="4922418" y="4698999"/>
                  </a:lnTo>
                  <a:lnTo>
                    <a:pt x="0" y="469899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picture containing person, wall, indoor, young&#10;&#10;Description automatically generated" id="440" name="Google Shape;440;p43">
              <a:hlinkClick action="ppaction://hlinksldjump"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13094" r="13094" t="0"/>
            <a:stretch/>
          </p:blipFill>
          <p:spPr>
            <a:xfrm rot="-806735">
              <a:off x="945464" y="1259718"/>
              <a:ext cx="2377902" cy="2150148"/>
            </a:xfrm>
            <a:custGeom>
              <a:rect b="b" l="l" r="r" t="t"/>
              <a:pathLst>
                <a:path extrusionOk="0" h="2150350" w="2378125">
                  <a:moveTo>
                    <a:pt x="2378125" y="24145"/>
                  </a:moveTo>
                  <a:lnTo>
                    <a:pt x="2356338" y="2150350"/>
                  </a:lnTo>
                  <a:lnTo>
                    <a:pt x="0" y="2126205"/>
                  </a:lnTo>
                  <a:lnTo>
                    <a:pt x="2178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41" name="Google Shape;441;p43"/>
            <p:cNvSpPr txBox="1"/>
            <p:nvPr/>
          </p:nvSpPr>
          <p:spPr>
            <a:xfrm rot="-731662">
              <a:off x="975886" y="3418632"/>
              <a:ext cx="2675774" cy="400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442" name="Google Shape;442;p43"/>
            <p:cNvSpPr/>
            <p:nvPr/>
          </p:nvSpPr>
          <p:spPr>
            <a:xfrm rot="833341">
              <a:off x="2486631" y="1355019"/>
              <a:ext cx="2633291" cy="2853392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443" name="Google Shape;443;p43"/>
            <p:cNvSpPr/>
            <p:nvPr/>
          </p:nvSpPr>
          <p:spPr>
            <a:xfrm rot="833341">
              <a:off x="6915832" y="1355018"/>
              <a:ext cx="2633291" cy="2853392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Two people walking on a beach at sunset&#10;&#10;Description automatically generated with medium confidence" id="444" name="Google Shape;444;p43">
              <a:hlinkClick action="ppaction://hlinksldjump"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13115" r="13115" t="0"/>
            <a:stretch/>
          </p:blipFill>
          <p:spPr>
            <a:xfrm rot="771303">
              <a:off x="7091254" y="1495220"/>
              <a:ext cx="2392299" cy="2165152"/>
            </a:xfrm>
            <a:custGeom>
              <a:rect b="b" l="l" r="r" t="t"/>
              <a:pathLst>
                <a:path extrusionOk="0" h="2165010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40" y="2165010"/>
                  </a:lnTo>
                  <a:lnTo>
                    <a:pt x="2301897" y="2165010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family preparing food in the kitchen&#10;&#10;Description automatically generated with low confidence" id="445" name="Google Shape;445;p43">
              <a:hlinkClick action="ppaction://hlinksldjump"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13143" r="13143" t="0"/>
            <a:stretch/>
          </p:blipFill>
          <p:spPr>
            <a:xfrm rot="771303">
              <a:off x="2653404" y="1495212"/>
              <a:ext cx="2392299" cy="2166071"/>
            </a:xfrm>
            <a:custGeom>
              <a:rect b="b" l="l" r="r" t="t"/>
              <a:pathLst>
                <a:path extrusionOk="0" h="2165929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23" y="2165929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46" name="Google Shape;446;p43"/>
            <p:cNvSpPr txBox="1"/>
            <p:nvPr/>
          </p:nvSpPr>
          <p:spPr>
            <a:xfrm rot="865076">
              <a:off x="2120538" y="3614778"/>
              <a:ext cx="2675979" cy="40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05/03/2010</a:t>
              </a:r>
              <a:endParaRPr sz="1100"/>
            </a:p>
          </p:txBody>
        </p:sp>
        <p:sp>
          <p:nvSpPr>
            <p:cNvPr id="447" name="Google Shape;447;p43"/>
            <p:cNvSpPr txBox="1"/>
            <p:nvPr/>
          </p:nvSpPr>
          <p:spPr>
            <a:xfrm rot="865076">
              <a:off x="6529596" y="3607548"/>
              <a:ext cx="2675979" cy="40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20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/07/2013</a:t>
              </a:r>
              <a:endParaRPr sz="1100"/>
            </a:p>
          </p:txBody>
        </p:sp>
        <p:sp>
          <p:nvSpPr>
            <p:cNvPr id="448" name="Google Shape;448;p43"/>
            <p:cNvSpPr txBox="1"/>
            <p:nvPr/>
          </p:nvSpPr>
          <p:spPr>
            <a:xfrm rot="865076">
              <a:off x="7746303" y="5734448"/>
              <a:ext cx="2675979" cy="40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449" name="Google Shape;449;p43"/>
            <p:cNvSpPr txBox="1"/>
            <p:nvPr/>
          </p:nvSpPr>
          <p:spPr>
            <a:xfrm rot="865076">
              <a:off x="938638" y="5739661"/>
              <a:ext cx="2675979" cy="400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16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/06/2017</a:t>
              </a:r>
              <a:endParaRPr sz="1100"/>
            </a:p>
          </p:txBody>
        </p:sp>
        <p:sp>
          <p:nvSpPr>
            <p:cNvPr id="450" name="Google Shape;450;p43"/>
            <p:cNvSpPr txBox="1"/>
            <p:nvPr/>
          </p:nvSpPr>
          <p:spPr>
            <a:xfrm>
              <a:off x="5689405" y="5907014"/>
              <a:ext cx="267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30/03/2013</a:t>
              </a:r>
              <a:endParaRPr sz="1100"/>
            </a:p>
          </p:txBody>
        </p:sp>
      </p:grpSp>
      <p:sp>
        <p:nvSpPr>
          <p:cNvPr id="451" name="Google Shape;451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616">
              <a:alpha val="439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2440381" y="384572"/>
            <a:ext cx="4036800" cy="4374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descr="Circle with left arrow with solid fill" id="453" name="Google Shape;453;p43">
            <a:hlinkClick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27279" y="355750"/>
            <a:ext cx="358845" cy="3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3"/>
          <p:cNvSpPr txBox="1"/>
          <p:nvPr/>
        </p:nvSpPr>
        <p:spPr>
          <a:xfrm>
            <a:off x="3239409" y="4107836"/>
            <a:ext cx="2369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18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9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/20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22</a:t>
            </a:r>
            <a:endParaRPr sz="1100"/>
          </a:p>
        </p:txBody>
      </p:sp>
      <p:pic>
        <p:nvPicPr>
          <p:cNvPr id="455" name="Google Shape;455;p43"/>
          <p:cNvPicPr preferRelativeResize="0"/>
          <p:nvPr/>
        </p:nvPicPr>
        <p:blipFill rotWithShape="1">
          <a:blip r:embed="rId15">
            <a:alphaModFix/>
          </a:blip>
          <a:srcRect b="0" l="9441" r="9441" t="0"/>
          <a:stretch/>
        </p:blipFill>
        <p:spPr>
          <a:xfrm>
            <a:off x="2648025" y="762800"/>
            <a:ext cx="3617900" cy="334502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71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3418" l="-537" r="2814" t="0"/>
          <a:stretch/>
        </p:blipFill>
        <p:spPr>
          <a:xfrm rot="7">
            <a:off x="5702525" y="566278"/>
            <a:ext cx="3040399" cy="4139223"/>
          </a:xfrm>
          <a:prstGeom prst="rect">
            <a:avLst/>
          </a:prstGeom>
        </p:spPr>
      </p:pic>
      <p:sp>
        <p:nvSpPr>
          <p:cNvPr id="461" name="Google Shape;461;p44"/>
          <p:cNvSpPr txBox="1"/>
          <p:nvPr/>
        </p:nvSpPr>
        <p:spPr>
          <a:xfrm>
            <a:off x="556875" y="415125"/>
            <a:ext cx="544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trick Hand"/>
                <a:ea typeface="Patrick Hand"/>
                <a:cs typeface="Patrick Hand"/>
                <a:sym typeface="Patrick Hand"/>
              </a:rPr>
              <a:t>Day 6</a:t>
            </a:r>
            <a:endParaRPr b="1" sz="18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atrick Hand"/>
                <a:ea typeface="Patrick Hand"/>
                <a:cs typeface="Patrick Hand"/>
                <a:sym typeface="Patrick Hand"/>
              </a:rPr>
              <a:t> 18 Sep 2022 - </a:t>
            </a: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Post event(“Helping disabled”) meeting.</a:t>
            </a:r>
            <a:endParaRPr b="1"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789750" y="1599750"/>
            <a:ext cx="27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259425" y="1538250"/>
            <a:ext cx="49707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We </a:t>
            </a: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were</a:t>
            </a: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asked to conduct survey.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❖"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We were given form of for survey.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We are currently working on this survey.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64" name="Google Shape;464;p4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7578" r="17578" t="0"/>
          <a:stretch/>
        </p:blipFill>
        <p:spPr>
          <a:xfrm rot="607907">
            <a:off x="-75661" y="3397527"/>
            <a:ext cx="1637436" cy="18938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110" l="0" r="0" t="16110"/>
          <a:stretch/>
        </p:blipFill>
        <p:spPr>
          <a:xfrm>
            <a:off x="81424" y="1415125"/>
            <a:ext cx="1561202" cy="1410898"/>
          </a:xfrm>
          <a:prstGeom prst="rect">
            <a:avLst/>
          </a:prstGeom>
        </p:spPr>
      </p:pic>
      <p:pic>
        <p:nvPicPr>
          <p:cNvPr id="146" name="Google Shape;146;p2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997" r="21710" t="0"/>
          <a:stretch/>
        </p:blipFill>
        <p:spPr>
          <a:xfrm>
            <a:off x="1832625" y="1413325"/>
            <a:ext cx="1297423" cy="1414498"/>
          </a:xfrm>
          <a:prstGeom prst="rect">
            <a:avLst/>
          </a:prstGeom>
        </p:spPr>
      </p:pic>
      <p:pic>
        <p:nvPicPr>
          <p:cNvPr id="147" name="Google Shape;147;p2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6328" r="20249" t="0"/>
          <a:stretch/>
        </p:blipFill>
        <p:spPr>
          <a:xfrm rot="724">
            <a:off x="6740925" y="1373273"/>
            <a:ext cx="1410903" cy="1475702"/>
          </a:xfrm>
          <a:prstGeom prst="rect">
            <a:avLst/>
          </a:prstGeom>
        </p:spPr>
      </p:pic>
      <p:pic>
        <p:nvPicPr>
          <p:cNvPr id="148" name="Google Shape;148;p27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8929" r="18923" t="0"/>
          <a:stretch/>
        </p:blipFill>
        <p:spPr>
          <a:xfrm>
            <a:off x="3462026" y="1392024"/>
            <a:ext cx="1609800" cy="1457101"/>
          </a:xfrm>
          <a:prstGeom prst="rect">
            <a:avLst/>
          </a:prstGeom>
        </p:spPr>
      </p:pic>
      <p:pic>
        <p:nvPicPr>
          <p:cNvPr id="149" name="Google Shape;149;p27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58439" l="-3590" r="3589" t="21661"/>
          <a:stretch/>
        </p:blipFill>
        <p:spPr>
          <a:xfrm>
            <a:off x="5200925" y="1392025"/>
            <a:ext cx="1410898" cy="1457100"/>
          </a:xfrm>
          <a:prstGeom prst="rect">
            <a:avLst/>
          </a:prstGeom>
        </p:spPr>
      </p:pic>
      <p:sp>
        <p:nvSpPr>
          <p:cNvPr id="150" name="Google Shape;150;p27"/>
          <p:cNvSpPr txBox="1"/>
          <p:nvPr/>
        </p:nvSpPr>
        <p:spPr>
          <a:xfrm>
            <a:off x="3072000" y="212625"/>
            <a:ext cx="3000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Group 3</a:t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3072000" y="770675"/>
            <a:ext cx="3000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Team </a:t>
            </a:r>
            <a:r>
              <a:rPr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Members</a:t>
            </a:r>
            <a:endParaRPr/>
          </a:p>
        </p:txBody>
      </p:sp>
      <p:pic>
        <p:nvPicPr>
          <p:cNvPr id="152" name="Google Shape;152;p27"/>
          <p:cNvPicPr preferRelativeResize="0"/>
          <p:nvPr>
            <p:ph idx="6" type="pic"/>
          </p:nvPr>
        </p:nvPicPr>
        <p:blipFill rotWithShape="1">
          <a:blip r:embed="rId8">
            <a:alphaModFix/>
          </a:blip>
          <a:srcRect b="52565" l="0" r="0" t="1497"/>
          <a:stretch/>
        </p:blipFill>
        <p:spPr>
          <a:xfrm>
            <a:off x="1027324" y="3366924"/>
            <a:ext cx="1410900" cy="1410899"/>
          </a:xfrm>
          <a:prstGeom prst="rect">
            <a:avLst/>
          </a:prstGeom>
        </p:spPr>
      </p:pic>
      <p:pic>
        <p:nvPicPr>
          <p:cNvPr id="153" name="Google Shape;153;p27"/>
          <p:cNvPicPr preferRelativeResize="0"/>
          <p:nvPr>
            <p:ph idx="6" type="pic"/>
          </p:nvPr>
        </p:nvPicPr>
        <p:blipFill rotWithShape="1">
          <a:blip r:embed="rId9">
            <a:alphaModFix/>
          </a:blip>
          <a:srcRect b="0" l="6228" r="36309" t="0"/>
          <a:stretch/>
        </p:blipFill>
        <p:spPr>
          <a:xfrm>
            <a:off x="5921700" y="3366925"/>
            <a:ext cx="1216425" cy="1410902"/>
          </a:xfrm>
          <a:prstGeom prst="rect">
            <a:avLst/>
          </a:prstGeom>
        </p:spPr>
      </p:pic>
      <p:sp>
        <p:nvSpPr>
          <p:cNvPr id="154" name="Google Shape;154;p27"/>
          <p:cNvSpPr txBox="1"/>
          <p:nvPr/>
        </p:nvSpPr>
        <p:spPr>
          <a:xfrm>
            <a:off x="81425" y="2849125"/>
            <a:ext cx="15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Saransh Badlani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6783750" y="2849125"/>
            <a:ext cx="14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Mayur Pimpude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5200925" y="2849125"/>
            <a:ext cx="14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Arya Kurup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2511000" y="3746250"/>
            <a:ext cx="95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Priyanshu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Singh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5200925" y="3695625"/>
            <a:ext cx="70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Govind Tiwari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1832625" y="2849125"/>
            <a:ext cx="1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Satyam Dubey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3419200" y="2849125"/>
            <a:ext cx="16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Sneha Kadambala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5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18940" r="18940" t="0"/>
          <a:stretch/>
        </p:blipFill>
        <p:spPr>
          <a:xfrm>
            <a:off x="-104914" y="3432534"/>
            <a:ext cx="1990200" cy="1802100"/>
          </a:xfrm>
          <a:prstGeom prst="rect">
            <a:avLst/>
          </a:prstGeom>
        </p:spPr>
      </p:pic>
      <p:pic>
        <p:nvPicPr>
          <p:cNvPr id="470" name="Google Shape;470;p45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24531" l="0" r="0" t="24531"/>
          <a:stretch/>
        </p:blipFill>
        <p:spPr>
          <a:xfrm rot="750326">
            <a:off x="-146845" y="1826918"/>
            <a:ext cx="1990934" cy="1802857"/>
          </a:xfrm>
          <a:prstGeom prst="rect">
            <a:avLst/>
          </a:prstGeom>
        </p:spPr>
      </p:pic>
      <p:sp>
        <p:nvSpPr>
          <p:cNvPr id="471" name="Google Shape;471;p45"/>
          <p:cNvSpPr txBox="1"/>
          <p:nvPr/>
        </p:nvSpPr>
        <p:spPr>
          <a:xfrm>
            <a:off x="2561625" y="445500"/>
            <a:ext cx="531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00"/>
                </a:solidFill>
                <a:latin typeface="Patrick Hand"/>
                <a:ea typeface="Patrick Hand"/>
                <a:cs typeface="Patrick Hand"/>
                <a:sym typeface="Patrick Hand"/>
              </a:rPr>
              <a:t>Conclusion</a:t>
            </a:r>
            <a:endParaRPr b="1" sz="2300">
              <a:solidFill>
                <a:srgbClr val="99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2662875" y="1235250"/>
            <a:ext cx="5113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atrick Hand"/>
                <a:ea typeface="Patrick Hand"/>
                <a:cs typeface="Patrick Hand"/>
                <a:sym typeface="Patrick Hand"/>
              </a:rPr>
              <a:t>It's not how much we give but how much love we put into giving.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Char char="❏"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We learned 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Teamwork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,Coordination.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Char char="❏"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Each person has talent in them.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Char char="❏"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Disables requires self confidence in them.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Char char="❏"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NGOs constantly need volunteers .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Char char="❏"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Event management.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Char char="❏"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Selflessness to help others.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73" name="Google Shape;473;p45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3323" l="0" r="0" t="3323"/>
          <a:stretch/>
        </p:blipFill>
        <p:spPr>
          <a:xfrm rot="-595752">
            <a:off x="-96305" y="-10443"/>
            <a:ext cx="1972953" cy="1782919"/>
          </a:xfrm>
          <a:prstGeom prst="rect">
            <a:avLst/>
          </a:prstGeom>
        </p:spPr>
      </p:pic>
      <p:pic>
        <p:nvPicPr>
          <p:cNvPr id="474" name="Google Shape;474;p45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13197" r="13197" t="0"/>
          <a:stretch/>
        </p:blipFill>
        <p:spPr>
          <a:xfrm rot="-571527">
            <a:off x="7428612" y="3503935"/>
            <a:ext cx="1990198" cy="1802098"/>
          </a:xfrm>
          <a:prstGeom prst="rect">
            <a:avLst/>
          </a:prstGeom>
        </p:spPr>
      </p:pic>
      <p:pic>
        <p:nvPicPr>
          <p:cNvPr id="475" name="Google Shape;475;p45"/>
          <p:cNvPicPr preferRelativeResize="0"/>
          <p:nvPr>
            <p:ph idx="5" type="pic"/>
          </p:nvPr>
        </p:nvPicPr>
        <p:blipFill rotWithShape="1">
          <a:blip r:embed="rId7">
            <a:alphaModFix/>
          </a:blip>
          <a:srcRect b="0" l="13197" r="13197" t="0"/>
          <a:stretch/>
        </p:blipFill>
        <p:spPr>
          <a:xfrm rot="750324">
            <a:off x="7590480" y="2009747"/>
            <a:ext cx="1808670" cy="16378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C891">
            <a:alpha val="4705"/>
          </a:srgbClr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46"/>
          <p:cNvGrpSpPr/>
          <p:nvPr/>
        </p:nvGrpSpPr>
        <p:grpSpPr>
          <a:xfrm flipH="1" rot="-5713393">
            <a:off x="7695156" y="4694243"/>
            <a:ext cx="1050913" cy="1344161"/>
            <a:chOff x="5381489" y="2605120"/>
            <a:chExt cx="1425868" cy="1651914"/>
          </a:xfrm>
        </p:grpSpPr>
        <p:sp>
          <p:nvSpPr>
            <p:cNvPr id="481" name="Google Shape;481;p46"/>
            <p:cNvSpPr/>
            <p:nvPr/>
          </p:nvSpPr>
          <p:spPr>
            <a:xfrm>
              <a:off x="5381489" y="2605120"/>
              <a:ext cx="1425868" cy="1651914"/>
            </a:xfrm>
            <a:custGeom>
              <a:rect b="b" l="l" r="r" t="t"/>
              <a:pathLst>
                <a:path extrusionOk="0" h="1651914" w="1425868">
                  <a:moveTo>
                    <a:pt x="1050430" y="176829"/>
                  </a:moveTo>
                  <a:cubicBezTo>
                    <a:pt x="1159967" y="230836"/>
                    <a:pt x="1287126" y="267793"/>
                    <a:pt x="1368660" y="364281"/>
                  </a:cubicBezTo>
                  <a:cubicBezTo>
                    <a:pt x="1455337" y="471532"/>
                    <a:pt x="1421714" y="675844"/>
                    <a:pt x="1406760" y="803860"/>
                  </a:cubicBezTo>
                  <a:cubicBezTo>
                    <a:pt x="1389139" y="924542"/>
                    <a:pt x="1378185" y="1061035"/>
                    <a:pt x="1297508" y="1158952"/>
                  </a:cubicBezTo>
                  <a:cubicBezTo>
                    <a:pt x="1263304" y="1195995"/>
                    <a:pt x="1224394" y="1228399"/>
                    <a:pt x="1181779" y="1255345"/>
                  </a:cubicBezTo>
                  <a:cubicBezTo>
                    <a:pt x="1099960" y="1309352"/>
                    <a:pt x="1020997" y="1361358"/>
                    <a:pt x="950417" y="1429271"/>
                  </a:cubicBezTo>
                  <a:cubicBezTo>
                    <a:pt x="843737" y="1525855"/>
                    <a:pt x="732390" y="1659205"/>
                    <a:pt x="574180" y="1651585"/>
                  </a:cubicBezTo>
                  <a:cubicBezTo>
                    <a:pt x="418922" y="1645108"/>
                    <a:pt x="283572" y="1535856"/>
                    <a:pt x="215468" y="1400792"/>
                  </a:cubicBezTo>
                  <a:cubicBezTo>
                    <a:pt x="168891" y="1313162"/>
                    <a:pt x="140316" y="1218674"/>
                    <a:pt x="102597" y="1127996"/>
                  </a:cubicBezTo>
                  <a:cubicBezTo>
                    <a:pt x="48400" y="994646"/>
                    <a:pt x="-42183" y="847675"/>
                    <a:pt x="22206" y="700704"/>
                  </a:cubicBezTo>
                  <a:cubicBezTo>
                    <a:pt x="58210" y="608693"/>
                    <a:pt x="112122" y="526778"/>
                    <a:pt x="144697" y="434004"/>
                  </a:cubicBezTo>
                  <a:cubicBezTo>
                    <a:pt x="177273" y="341231"/>
                    <a:pt x="200228" y="244457"/>
                    <a:pt x="248710" y="158541"/>
                  </a:cubicBezTo>
                  <a:cubicBezTo>
                    <a:pt x="296335" y="67387"/>
                    <a:pt x="393586" y="14904"/>
                    <a:pt x="493884" y="4141"/>
                  </a:cubicBezTo>
                  <a:cubicBezTo>
                    <a:pt x="696957" y="-23577"/>
                    <a:pt x="876694" y="93295"/>
                    <a:pt x="1050525" y="176829"/>
                  </a:cubicBezTo>
                  <a:close/>
                  <a:moveTo>
                    <a:pt x="1040905" y="198356"/>
                  </a:moveTo>
                  <a:cubicBezTo>
                    <a:pt x="868597" y="114250"/>
                    <a:pt x="696004" y="-2146"/>
                    <a:pt x="496646" y="22905"/>
                  </a:cubicBezTo>
                  <a:cubicBezTo>
                    <a:pt x="426256" y="31097"/>
                    <a:pt x="355200" y="57195"/>
                    <a:pt x="306146" y="109583"/>
                  </a:cubicBezTo>
                  <a:cubicBezTo>
                    <a:pt x="257092" y="161970"/>
                    <a:pt x="229946" y="232169"/>
                    <a:pt x="206324" y="300083"/>
                  </a:cubicBezTo>
                  <a:cubicBezTo>
                    <a:pt x="175654" y="392380"/>
                    <a:pt x="145555" y="487630"/>
                    <a:pt x="100597" y="574593"/>
                  </a:cubicBezTo>
                  <a:cubicBezTo>
                    <a:pt x="69355" y="640030"/>
                    <a:pt x="33922" y="704514"/>
                    <a:pt x="24397" y="776428"/>
                  </a:cubicBezTo>
                  <a:cubicBezTo>
                    <a:pt x="14872" y="848342"/>
                    <a:pt x="41827" y="916826"/>
                    <a:pt x="70402" y="982454"/>
                  </a:cubicBezTo>
                  <a:cubicBezTo>
                    <a:pt x="89452" y="1026745"/>
                    <a:pt x="111646" y="1070750"/>
                    <a:pt x="131743" y="1115804"/>
                  </a:cubicBezTo>
                  <a:cubicBezTo>
                    <a:pt x="191084" y="1246201"/>
                    <a:pt x="234232" y="1390219"/>
                    <a:pt x="334150" y="1495565"/>
                  </a:cubicBezTo>
                  <a:cubicBezTo>
                    <a:pt x="434067" y="1600912"/>
                    <a:pt x="592753" y="1676540"/>
                    <a:pt x="726675" y="1588625"/>
                  </a:cubicBezTo>
                  <a:cubicBezTo>
                    <a:pt x="844404" y="1510615"/>
                    <a:pt x="920890" y="1384980"/>
                    <a:pt x="1039381" y="1306589"/>
                  </a:cubicBezTo>
                  <a:cubicBezTo>
                    <a:pt x="1117581" y="1250201"/>
                    <a:pt x="1212545" y="1213054"/>
                    <a:pt x="1275791" y="1140473"/>
                  </a:cubicBezTo>
                  <a:cubicBezTo>
                    <a:pt x="1337704" y="1066464"/>
                    <a:pt x="1339037" y="963594"/>
                    <a:pt x="1347514" y="870630"/>
                  </a:cubicBezTo>
                  <a:cubicBezTo>
                    <a:pt x="1351324" y="822243"/>
                    <a:pt x="1357039" y="772618"/>
                    <a:pt x="1365040" y="724421"/>
                  </a:cubicBezTo>
                  <a:cubicBezTo>
                    <a:pt x="1379233" y="630981"/>
                    <a:pt x="1406474" y="533921"/>
                    <a:pt x="1379995" y="441148"/>
                  </a:cubicBezTo>
                  <a:cubicBezTo>
                    <a:pt x="1339894" y="307798"/>
                    <a:pt x="1155300" y="256363"/>
                    <a:pt x="1041000" y="198451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5480230" y="2723051"/>
              <a:ext cx="1212419" cy="1407632"/>
            </a:xfrm>
            <a:custGeom>
              <a:rect b="b" l="l" r="r" t="t"/>
              <a:pathLst>
                <a:path extrusionOk="0" h="1407632" w="1212419">
                  <a:moveTo>
                    <a:pt x="897872" y="161673"/>
                  </a:moveTo>
                  <a:cubicBezTo>
                    <a:pt x="989979" y="208440"/>
                    <a:pt x="1099802" y="234825"/>
                    <a:pt x="1169144" y="316740"/>
                  </a:cubicBezTo>
                  <a:cubicBezTo>
                    <a:pt x="1238200" y="405894"/>
                    <a:pt x="1207244" y="525432"/>
                    <a:pt x="1193242" y="626493"/>
                  </a:cubicBezTo>
                  <a:cubicBezTo>
                    <a:pt x="1179908" y="708408"/>
                    <a:pt x="1177526" y="790799"/>
                    <a:pt x="1159143" y="872333"/>
                  </a:cubicBezTo>
                  <a:cubicBezTo>
                    <a:pt x="1150770" y="914767"/>
                    <a:pt x="1132606" y="954657"/>
                    <a:pt x="1106089" y="988824"/>
                  </a:cubicBezTo>
                  <a:cubicBezTo>
                    <a:pt x="1050653" y="1053879"/>
                    <a:pt x="972739" y="1089122"/>
                    <a:pt x="906064" y="1138652"/>
                  </a:cubicBezTo>
                  <a:cubicBezTo>
                    <a:pt x="873422" y="1162531"/>
                    <a:pt x="842580" y="1188763"/>
                    <a:pt x="813766" y="1217138"/>
                  </a:cubicBezTo>
                  <a:cubicBezTo>
                    <a:pt x="725660" y="1300863"/>
                    <a:pt x="631553" y="1418020"/>
                    <a:pt x="496298" y="1406876"/>
                  </a:cubicBezTo>
                  <a:cubicBezTo>
                    <a:pt x="410573" y="1399923"/>
                    <a:pt x="331611" y="1353917"/>
                    <a:pt x="272937" y="1292576"/>
                  </a:cubicBezTo>
                  <a:cubicBezTo>
                    <a:pt x="214263" y="1231235"/>
                    <a:pt x="180163" y="1152463"/>
                    <a:pt x="149017" y="1075406"/>
                  </a:cubicBezTo>
                  <a:cubicBezTo>
                    <a:pt x="133396" y="1037306"/>
                    <a:pt x="118251" y="999206"/>
                    <a:pt x="101392" y="961106"/>
                  </a:cubicBezTo>
                  <a:cubicBezTo>
                    <a:pt x="76341" y="904432"/>
                    <a:pt x="43194" y="850711"/>
                    <a:pt x="20715" y="792037"/>
                  </a:cubicBezTo>
                  <a:cubicBezTo>
                    <a:pt x="-28244" y="676118"/>
                    <a:pt x="17953" y="584583"/>
                    <a:pt x="71483" y="482665"/>
                  </a:cubicBezTo>
                  <a:cubicBezTo>
                    <a:pt x="90316" y="446864"/>
                    <a:pt x="107137" y="410040"/>
                    <a:pt x="121870" y="372366"/>
                  </a:cubicBezTo>
                  <a:cubicBezTo>
                    <a:pt x="151684" y="295594"/>
                    <a:pt x="171686" y="212155"/>
                    <a:pt x="213691" y="139765"/>
                  </a:cubicBezTo>
                  <a:cubicBezTo>
                    <a:pt x="303226" y="-21493"/>
                    <a:pt x="529064" y="-28542"/>
                    <a:pt x="678607" y="44515"/>
                  </a:cubicBezTo>
                  <a:cubicBezTo>
                    <a:pt x="755569" y="79567"/>
                    <a:pt x="823863" y="126240"/>
                    <a:pt x="897682" y="161577"/>
                  </a:cubicBezTo>
                  <a:close/>
                  <a:moveTo>
                    <a:pt x="890062" y="178246"/>
                  </a:moveTo>
                  <a:cubicBezTo>
                    <a:pt x="744996" y="110904"/>
                    <a:pt x="595834" y="27370"/>
                    <a:pt x="432862" y="42705"/>
                  </a:cubicBezTo>
                  <a:cubicBezTo>
                    <a:pt x="355138" y="49278"/>
                    <a:pt x="280462" y="86139"/>
                    <a:pt x="243886" y="157577"/>
                  </a:cubicBezTo>
                  <a:cubicBezTo>
                    <a:pt x="203785" y="229110"/>
                    <a:pt x="187402" y="309120"/>
                    <a:pt x="160351" y="386653"/>
                  </a:cubicBezTo>
                  <a:cubicBezTo>
                    <a:pt x="146183" y="426392"/>
                    <a:pt x="129676" y="465259"/>
                    <a:pt x="110917" y="503049"/>
                  </a:cubicBezTo>
                  <a:cubicBezTo>
                    <a:pt x="44242" y="638304"/>
                    <a:pt x="20524" y="690120"/>
                    <a:pt x="76150" y="838329"/>
                  </a:cubicBezTo>
                  <a:cubicBezTo>
                    <a:pt x="104725" y="914529"/>
                    <a:pt x="137872" y="992062"/>
                    <a:pt x="167019" y="1068548"/>
                  </a:cubicBezTo>
                  <a:cubicBezTo>
                    <a:pt x="197404" y="1143414"/>
                    <a:pt x="232741" y="1218852"/>
                    <a:pt x="289606" y="1276764"/>
                  </a:cubicBezTo>
                  <a:cubicBezTo>
                    <a:pt x="357424" y="1345440"/>
                    <a:pt x="457817" y="1396970"/>
                    <a:pt x="556306" y="1375158"/>
                  </a:cubicBezTo>
                  <a:cubicBezTo>
                    <a:pt x="655175" y="1349059"/>
                    <a:pt x="719755" y="1261429"/>
                    <a:pt x="792430" y="1194183"/>
                  </a:cubicBezTo>
                  <a:cubicBezTo>
                    <a:pt x="850819" y="1135032"/>
                    <a:pt x="923875" y="1089408"/>
                    <a:pt x="994075" y="1046926"/>
                  </a:cubicBezTo>
                  <a:cubicBezTo>
                    <a:pt x="1028803" y="1027009"/>
                    <a:pt x="1060502" y="1002216"/>
                    <a:pt x="1088182" y="973298"/>
                  </a:cubicBezTo>
                  <a:cubicBezTo>
                    <a:pt x="1141045" y="912147"/>
                    <a:pt x="1150094" y="825470"/>
                    <a:pt x="1160381" y="747270"/>
                  </a:cubicBezTo>
                  <a:cubicBezTo>
                    <a:pt x="1171716" y="627350"/>
                    <a:pt x="1205339" y="502191"/>
                    <a:pt x="1173145" y="384748"/>
                  </a:cubicBezTo>
                  <a:cubicBezTo>
                    <a:pt x="1136664" y="274068"/>
                    <a:pt x="987598" y="226347"/>
                    <a:pt x="890538" y="178627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5612643" y="2873089"/>
              <a:ext cx="958078" cy="1115452"/>
            </a:xfrm>
            <a:custGeom>
              <a:rect b="b" l="l" r="r" t="t"/>
              <a:pathLst>
                <a:path extrusionOk="0" h="1115452" w="958078">
                  <a:moveTo>
                    <a:pt x="708023" y="120029"/>
                  </a:moveTo>
                  <a:cubicBezTo>
                    <a:pt x="760792" y="146509"/>
                    <a:pt x="836515" y="174227"/>
                    <a:pt x="883188" y="211279"/>
                  </a:cubicBezTo>
                  <a:cubicBezTo>
                    <a:pt x="945767" y="254808"/>
                    <a:pt x="961103" y="325103"/>
                    <a:pt x="957578" y="396445"/>
                  </a:cubicBezTo>
                  <a:cubicBezTo>
                    <a:pt x="955007" y="463120"/>
                    <a:pt x="944910" y="525890"/>
                    <a:pt x="939862" y="591707"/>
                  </a:cubicBezTo>
                  <a:cubicBezTo>
                    <a:pt x="930337" y="710484"/>
                    <a:pt x="910144" y="792399"/>
                    <a:pt x="795939" y="848882"/>
                  </a:cubicBezTo>
                  <a:cubicBezTo>
                    <a:pt x="766888" y="864694"/>
                    <a:pt x="737836" y="878696"/>
                    <a:pt x="710881" y="896507"/>
                  </a:cubicBezTo>
                  <a:cubicBezTo>
                    <a:pt x="683915" y="913852"/>
                    <a:pt x="658912" y="934065"/>
                    <a:pt x="636300" y="956801"/>
                  </a:cubicBezTo>
                  <a:cubicBezTo>
                    <a:pt x="589246" y="1002616"/>
                    <a:pt x="549051" y="1058432"/>
                    <a:pt x="490567" y="1091770"/>
                  </a:cubicBezTo>
                  <a:cubicBezTo>
                    <a:pt x="428750" y="1128156"/>
                    <a:pt x="348740" y="1119583"/>
                    <a:pt x="287780" y="1086436"/>
                  </a:cubicBezTo>
                  <a:cubicBezTo>
                    <a:pt x="159288" y="1022142"/>
                    <a:pt x="119188" y="883649"/>
                    <a:pt x="68705" y="760967"/>
                  </a:cubicBezTo>
                  <a:cubicBezTo>
                    <a:pt x="44035" y="699911"/>
                    <a:pt x="10793" y="641714"/>
                    <a:pt x="1459" y="574277"/>
                  </a:cubicBezTo>
                  <a:cubicBezTo>
                    <a:pt x="-11876" y="471788"/>
                    <a:pt x="68134" y="385301"/>
                    <a:pt x="96709" y="294623"/>
                  </a:cubicBezTo>
                  <a:cubicBezTo>
                    <a:pt x="129094" y="205850"/>
                    <a:pt x="140714" y="85073"/>
                    <a:pt x="234631" y="31542"/>
                  </a:cubicBezTo>
                  <a:cubicBezTo>
                    <a:pt x="326356" y="-19321"/>
                    <a:pt x="439894" y="-1700"/>
                    <a:pt x="531811" y="35162"/>
                  </a:cubicBezTo>
                  <a:cubicBezTo>
                    <a:pt x="593628" y="59927"/>
                    <a:pt x="650016" y="93074"/>
                    <a:pt x="708309" y="119934"/>
                  </a:cubicBezTo>
                  <a:close/>
                  <a:moveTo>
                    <a:pt x="695450" y="146795"/>
                  </a:moveTo>
                  <a:cubicBezTo>
                    <a:pt x="636014" y="118220"/>
                    <a:pt x="580293" y="84692"/>
                    <a:pt x="521429" y="60403"/>
                  </a:cubicBezTo>
                  <a:cubicBezTo>
                    <a:pt x="412558" y="13730"/>
                    <a:pt x="258729" y="12778"/>
                    <a:pt x="192340" y="125744"/>
                  </a:cubicBezTo>
                  <a:cubicBezTo>
                    <a:pt x="143667" y="208231"/>
                    <a:pt x="124998" y="308624"/>
                    <a:pt x="79564" y="393492"/>
                  </a:cubicBezTo>
                  <a:cubicBezTo>
                    <a:pt x="52513" y="449499"/>
                    <a:pt x="19175" y="506744"/>
                    <a:pt x="30510" y="570276"/>
                  </a:cubicBezTo>
                  <a:cubicBezTo>
                    <a:pt x="41654" y="632189"/>
                    <a:pt x="75182" y="689148"/>
                    <a:pt x="100138" y="747536"/>
                  </a:cubicBezTo>
                  <a:cubicBezTo>
                    <a:pt x="113473" y="777731"/>
                    <a:pt x="125093" y="808306"/>
                    <a:pt x="137381" y="838119"/>
                  </a:cubicBezTo>
                  <a:cubicBezTo>
                    <a:pt x="161669" y="897555"/>
                    <a:pt x="188911" y="955753"/>
                    <a:pt x="231583" y="1000044"/>
                  </a:cubicBezTo>
                  <a:cubicBezTo>
                    <a:pt x="282923" y="1052813"/>
                    <a:pt x="358742" y="1093199"/>
                    <a:pt x="433703" y="1078149"/>
                  </a:cubicBezTo>
                  <a:cubicBezTo>
                    <a:pt x="478852" y="1067767"/>
                    <a:pt x="515237" y="1039097"/>
                    <a:pt x="551528" y="1009283"/>
                  </a:cubicBezTo>
                  <a:cubicBezTo>
                    <a:pt x="600772" y="967945"/>
                    <a:pt x="645444" y="919177"/>
                    <a:pt x="698213" y="878696"/>
                  </a:cubicBezTo>
                  <a:cubicBezTo>
                    <a:pt x="724216" y="858407"/>
                    <a:pt x="750981" y="838976"/>
                    <a:pt x="776603" y="819450"/>
                  </a:cubicBezTo>
                  <a:cubicBezTo>
                    <a:pt x="873187" y="750965"/>
                    <a:pt x="881378" y="698768"/>
                    <a:pt x="897190" y="587135"/>
                  </a:cubicBezTo>
                  <a:cubicBezTo>
                    <a:pt x="904715" y="523508"/>
                    <a:pt x="919764" y="458643"/>
                    <a:pt x="925289" y="395111"/>
                  </a:cubicBezTo>
                  <a:cubicBezTo>
                    <a:pt x="931385" y="333104"/>
                    <a:pt x="920907" y="271286"/>
                    <a:pt x="866329" y="233853"/>
                  </a:cubicBezTo>
                  <a:cubicBezTo>
                    <a:pt x="823847" y="200039"/>
                    <a:pt x="744980" y="171083"/>
                    <a:pt x="694879" y="147176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46"/>
          <p:cNvGrpSpPr/>
          <p:nvPr/>
        </p:nvGrpSpPr>
        <p:grpSpPr>
          <a:xfrm flipH="1" rot="-5713393">
            <a:off x="698587" y="-672080"/>
            <a:ext cx="1050913" cy="1344161"/>
            <a:chOff x="5381489" y="2605120"/>
            <a:chExt cx="1425868" cy="1651914"/>
          </a:xfrm>
        </p:grpSpPr>
        <p:sp>
          <p:nvSpPr>
            <p:cNvPr id="485" name="Google Shape;485;p46"/>
            <p:cNvSpPr/>
            <p:nvPr/>
          </p:nvSpPr>
          <p:spPr>
            <a:xfrm>
              <a:off x="5381489" y="2605120"/>
              <a:ext cx="1425868" cy="1651914"/>
            </a:xfrm>
            <a:custGeom>
              <a:rect b="b" l="l" r="r" t="t"/>
              <a:pathLst>
                <a:path extrusionOk="0" h="1651914" w="1425868">
                  <a:moveTo>
                    <a:pt x="1050430" y="176829"/>
                  </a:moveTo>
                  <a:cubicBezTo>
                    <a:pt x="1159967" y="230836"/>
                    <a:pt x="1287126" y="267793"/>
                    <a:pt x="1368660" y="364281"/>
                  </a:cubicBezTo>
                  <a:cubicBezTo>
                    <a:pt x="1455337" y="471532"/>
                    <a:pt x="1421714" y="675844"/>
                    <a:pt x="1406760" y="803860"/>
                  </a:cubicBezTo>
                  <a:cubicBezTo>
                    <a:pt x="1389139" y="924542"/>
                    <a:pt x="1378185" y="1061035"/>
                    <a:pt x="1297508" y="1158952"/>
                  </a:cubicBezTo>
                  <a:cubicBezTo>
                    <a:pt x="1263304" y="1195995"/>
                    <a:pt x="1224394" y="1228399"/>
                    <a:pt x="1181779" y="1255345"/>
                  </a:cubicBezTo>
                  <a:cubicBezTo>
                    <a:pt x="1099960" y="1309352"/>
                    <a:pt x="1020997" y="1361358"/>
                    <a:pt x="950417" y="1429271"/>
                  </a:cubicBezTo>
                  <a:cubicBezTo>
                    <a:pt x="843737" y="1525855"/>
                    <a:pt x="732390" y="1659205"/>
                    <a:pt x="574180" y="1651585"/>
                  </a:cubicBezTo>
                  <a:cubicBezTo>
                    <a:pt x="418922" y="1645108"/>
                    <a:pt x="283572" y="1535856"/>
                    <a:pt x="215468" y="1400792"/>
                  </a:cubicBezTo>
                  <a:cubicBezTo>
                    <a:pt x="168891" y="1313162"/>
                    <a:pt x="140316" y="1218674"/>
                    <a:pt x="102597" y="1127996"/>
                  </a:cubicBezTo>
                  <a:cubicBezTo>
                    <a:pt x="48400" y="994646"/>
                    <a:pt x="-42183" y="847675"/>
                    <a:pt x="22206" y="700704"/>
                  </a:cubicBezTo>
                  <a:cubicBezTo>
                    <a:pt x="58210" y="608693"/>
                    <a:pt x="112122" y="526778"/>
                    <a:pt x="144697" y="434004"/>
                  </a:cubicBezTo>
                  <a:cubicBezTo>
                    <a:pt x="177273" y="341231"/>
                    <a:pt x="200228" y="244457"/>
                    <a:pt x="248710" y="158541"/>
                  </a:cubicBezTo>
                  <a:cubicBezTo>
                    <a:pt x="296335" y="67387"/>
                    <a:pt x="393586" y="14904"/>
                    <a:pt x="493884" y="4141"/>
                  </a:cubicBezTo>
                  <a:cubicBezTo>
                    <a:pt x="696957" y="-23577"/>
                    <a:pt x="876694" y="93295"/>
                    <a:pt x="1050525" y="176829"/>
                  </a:cubicBezTo>
                  <a:close/>
                  <a:moveTo>
                    <a:pt x="1040905" y="198356"/>
                  </a:moveTo>
                  <a:cubicBezTo>
                    <a:pt x="868597" y="114250"/>
                    <a:pt x="696004" y="-2146"/>
                    <a:pt x="496646" y="22905"/>
                  </a:cubicBezTo>
                  <a:cubicBezTo>
                    <a:pt x="426256" y="31097"/>
                    <a:pt x="355200" y="57195"/>
                    <a:pt x="306146" y="109583"/>
                  </a:cubicBezTo>
                  <a:cubicBezTo>
                    <a:pt x="257092" y="161970"/>
                    <a:pt x="229946" y="232169"/>
                    <a:pt x="206324" y="300083"/>
                  </a:cubicBezTo>
                  <a:cubicBezTo>
                    <a:pt x="175654" y="392380"/>
                    <a:pt x="145555" y="487630"/>
                    <a:pt x="100597" y="574593"/>
                  </a:cubicBezTo>
                  <a:cubicBezTo>
                    <a:pt x="69355" y="640030"/>
                    <a:pt x="33922" y="704514"/>
                    <a:pt x="24397" y="776428"/>
                  </a:cubicBezTo>
                  <a:cubicBezTo>
                    <a:pt x="14872" y="848342"/>
                    <a:pt x="41827" y="916826"/>
                    <a:pt x="70402" y="982454"/>
                  </a:cubicBezTo>
                  <a:cubicBezTo>
                    <a:pt x="89452" y="1026745"/>
                    <a:pt x="111646" y="1070750"/>
                    <a:pt x="131743" y="1115804"/>
                  </a:cubicBezTo>
                  <a:cubicBezTo>
                    <a:pt x="191084" y="1246201"/>
                    <a:pt x="234232" y="1390219"/>
                    <a:pt x="334150" y="1495565"/>
                  </a:cubicBezTo>
                  <a:cubicBezTo>
                    <a:pt x="434067" y="1600912"/>
                    <a:pt x="592753" y="1676540"/>
                    <a:pt x="726675" y="1588625"/>
                  </a:cubicBezTo>
                  <a:cubicBezTo>
                    <a:pt x="844404" y="1510615"/>
                    <a:pt x="920890" y="1384980"/>
                    <a:pt x="1039381" y="1306589"/>
                  </a:cubicBezTo>
                  <a:cubicBezTo>
                    <a:pt x="1117581" y="1250201"/>
                    <a:pt x="1212545" y="1213054"/>
                    <a:pt x="1275791" y="1140473"/>
                  </a:cubicBezTo>
                  <a:cubicBezTo>
                    <a:pt x="1337704" y="1066464"/>
                    <a:pt x="1339037" y="963594"/>
                    <a:pt x="1347514" y="870630"/>
                  </a:cubicBezTo>
                  <a:cubicBezTo>
                    <a:pt x="1351324" y="822243"/>
                    <a:pt x="1357039" y="772618"/>
                    <a:pt x="1365040" y="724421"/>
                  </a:cubicBezTo>
                  <a:cubicBezTo>
                    <a:pt x="1379233" y="630981"/>
                    <a:pt x="1406474" y="533921"/>
                    <a:pt x="1379995" y="441148"/>
                  </a:cubicBezTo>
                  <a:cubicBezTo>
                    <a:pt x="1339894" y="307798"/>
                    <a:pt x="1155300" y="256363"/>
                    <a:pt x="1041000" y="198451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5480230" y="2723051"/>
              <a:ext cx="1212419" cy="1407632"/>
            </a:xfrm>
            <a:custGeom>
              <a:rect b="b" l="l" r="r" t="t"/>
              <a:pathLst>
                <a:path extrusionOk="0" h="1407632" w="1212419">
                  <a:moveTo>
                    <a:pt x="897872" y="161673"/>
                  </a:moveTo>
                  <a:cubicBezTo>
                    <a:pt x="989979" y="208440"/>
                    <a:pt x="1099802" y="234825"/>
                    <a:pt x="1169144" y="316740"/>
                  </a:cubicBezTo>
                  <a:cubicBezTo>
                    <a:pt x="1238200" y="405894"/>
                    <a:pt x="1207244" y="525432"/>
                    <a:pt x="1193242" y="626493"/>
                  </a:cubicBezTo>
                  <a:cubicBezTo>
                    <a:pt x="1179908" y="708408"/>
                    <a:pt x="1177526" y="790799"/>
                    <a:pt x="1159143" y="872333"/>
                  </a:cubicBezTo>
                  <a:cubicBezTo>
                    <a:pt x="1150770" y="914767"/>
                    <a:pt x="1132606" y="954657"/>
                    <a:pt x="1106089" y="988824"/>
                  </a:cubicBezTo>
                  <a:cubicBezTo>
                    <a:pt x="1050653" y="1053879"/>
                    <a:pt x="972739" y="1089122"/>
                    <a:pt x="906064" y="1138652"/>
                  </a:cubicBezTo>
                  <a:cubicBezTo>
                    <a:pt x="873422" y="1162531"/>
                    <a:pt x="842580" y="1188763"/>
                    <a:pt x="813766" y="1217138"/>
                  </a:cubicBezTo>
                  <a:cubicBezTo>
                    <a:pt x="725660" y="1300863"/>
                    <a:pt x="631553" y="1418020"/>
                    <a:pt x="496298" y="1406876"/>
                  </a:cubicBezTo>
                  <a:cubicBezTo>
                    <a:pt x="410573" y="1399923"/>
                    <a:pt x="331611" y="1353917"/>
                    <a:pt x="272937" y="1292576"/>
                  </a:cubicBezTo>
                  <a:cubicBezTo>
                    <a:pt x="214263" y="1231235"/>
                    <a:pt x="180163" y="1152463"/>
                    <a:pt x="149017" y="1075406"/>
                  </a:cubicBezTo>
                  <a:cubicBezTo>
                    <a:pt x="133396" y="1037306"/>
                    <a:pt x="118251" y="999206"/>
                    <a:pt x="101392" y="961106"/>
                  </a:cubicBezTo>
                  <a:cubicBezTo>
                    <a:pt x="76341" y="904432"/>
                    <a:pt x="43194" y="850711"/>
                    <a:pt x="20715" y="792037"/>
                  </a:cubicBezTo>
                  <a:cubicBezTo>
                    <a:pt x="-28244" y="676118"/>
                    <a:pt x="17953" y="584583"/>
                    <a:pt x="71483" y="482665"/>
                  </a:cubicBezTo>
                  <a:cubicBezTo>
                    <a:pt x="90316" y="446864"/>
                    <a:pt x="107137" y="410040"/>
                    <a:pt x="121870" y="372366"/>
                  </a:cubicBezTo>
                  <a:cubicBezTo>
                    <a:pt x="151684" y="295594"/>
                    <a:pt x="171686" y="212155"/>
                    <a:pt x="213691" y="139765"/>
                  </a:cubicBezTo>
                  <a:cubicBezTo>
                    <a:pt x="303226" y="-21493"/>
                    <a:pt x="529064" y="-28542"/>
                    <a:pt x="678607" y="44515"/>
                  </a:cubicBezTo>
                  <a:cubicBezTo>
                    <a:pt x="755569" y="79567"/>
                    <a:pt x="823863" y="126240"/>
                    <a:pt x="897682" y="161577"/>
                  </a:cubicBezTo>
                  <a:close/>
                  <a:moveTo>
                    <a:pt x="890062" y="178246"/>
                  </a:moveTo>
                  <a:cubicBezTo>
                    <a:pt x="744996" y="110904"/>
                    <a:pt x="595834" y="27370"/>
                    <a:pt x="432862" y="42705"/>
                  </a:cubicBezTo>
                  <a:cubicBezTo>
                    <a:pt x="355138" y="49278"/>
                    <a:pt x="280462" y="86139"/>
                    <a:pt x="243886" y="157577"/>
                  </a:cubicBezTo>
                  <a:cubicBezTo>
                    <a:pt x="203785" y="229110"/>
                    <a:pt x="187402" y="309120"/>
                    <a:pt x="160351" y="386653"/>
                  </a:cubicBezTo>
                  <a:cubicBezTo>
                    <a:pt x="146183" y="426392"/>
                    <a:pt x="129676" y="465259"/>
                    <a:pt x="110917" y="503049"/>
                  </a:cubicBezTo>
                  <a:cubicBezTo>
                    <a:pt x="44242" y="638304"/>
                    <a:pt x="20524" y="690120"/>
                    <a:pt x="76150" y="838329"/>
                  </a:cubicBezTo>
                  <a:cubicBezTo>
                    <a:pt x="104725" y="914529"/>
                    <a:pt x="137872" y="992062"/>
                    <a:pt x="167019" y="1068548"/>
                  </a:cubicBezTo>
                  <a:cubicBezTo>
                    <a:pt x="197404" y="1143414"/>
                    <a:pt x="232741" y="1218852"/>
                    <a:pt x="289606" y="1276764"/>
                  </a:cubicBezTo>
                  <a:cubicBezTo>
                    <a:pt x="357424" y="1345440"/>
                    <a:pt x="457817" y="1396970"/>
                    <a:pt x="556306" y="1375158"/>
                  </a:cubicBezTo>
                  <a:cubicBezTo>
                    <a:pt x="655175" y="1349059"/>
                    <a:pt x="719755" y="1261429"/>
                    <a:pt x="792430" y="1194183"/>
                  </a:cubicBezTo>
                  <a:cubicBezTo>
                    <a:pt x="850819" y="1135032"/>
                    <a:pt x="923875" y="1089408"/>
                    <a:pt x="994075" y="1046926"/>
                  </a:cubicBezTo>
                  <a:cubicBezTo>
                    <a:pt x="1028803" y="1027009"/>
                    <a:pt x="1060502" y="1002216"/>
                    <a:pt x="1088182" y="973298"/>
                  </a:cubicBezTo>
                  <a:cubicBezTo>
                    <a:pt x="1141045" y="912147"/>
                    <a:pt x="1150094" y="825470"/>
                    <a:pt x="1160381" y="747270"/>
                  </a:cubicBezTo>
                  <a:cubicBezTo>
                    <a:pt x="1171716" y="627350"/>
                    <a:pt x="1205339" y="502191"/>
                    <a:pt x="1173145" y="384748"/>
                  </a:cubicBezTo>
                  <a:cubicBezTo>
                    <a:pt x="1136664" y="274068"/>
                    <a:pt x="987598" y="226347"/>
                    <a:pt x="890538" y="178627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5612643" y="2873089"/>
              <a:ext cx="958078" cy="1115452"/>
            </a:xfrm>
            <a:custGeom>
              <a:rect b="b" l="l" r="r" t="t"/>
              <a:pathLst>
                <a:path extrusionOk="0" h="1115452" w="958078">
                  <a:moveTo>
                    <a:pt x="708023" y="120029"/>
                  </a:moveTo>
                  <a:cubicBezTo>
                    <a:pt x="760792" y="146509"/>
                    <a:pt x="836515" y="174227"/>
                    <a:pt x="883188" y="211279"/>
                  </a:cubicBezTo>
                  <a:cubicBezTo>
                    <a:pt x="945767" y="254808"/>
                    <a:pt x="961103" y="325103"/>
                    <a:pt x="957578" y="396445"/>
                  </a:cubicBezTo>
                  <a:cubicBezTo>
                    <a:pt x="955007" y="463120"/>
                    <a:pt x="944910" y="525890"/>
                    <a:pt x="939862" y="591707"/>
                  </a:cubicBezTo>
                  <a:cubicBezTo>
                    <a:pt x="930337" y="710484"/>
                    <a:pt x="910144" y="792399"/>
                    <a:pt x="795939" y="848882"/>
                  </a:cubicBezTo>
                  <a:cubicBezTo>
                    <a:pt x="766888" y="864694"/>
                    <a:pt x="737836" y="878696"/>
                    <a:pt x="710881" y="896507"/>
                  </a:cubicBezTo>
                  <a:cubicBezTo>
                    <a:pt x="683915" y="913852"/>
                    <a:pt x="658912" y="934065"/>
                    <a:pt x="636300" y="956801"/>
                  </a:cubicBezTo>
                  <a:cubicBezTo>
                    <a:pt x="589246" y="1002616"/>
                    <a:pt x="549051" y="1058432"/>
                    <a:pt x="490567" y="1091770"/>
                  </a:cubicBezTo>
                  <a:cubicBezTo>
                    <a:pt x="428750" y="1128156"/>
                    <a:pt x="348740" y="1119583"/>
                    <a:pt x="287780" y="1086436"/>
                  </a:cubicBezTo>
                  <a:cubicBezTo>
                    <a:pt x="159288" y="1022142"/>
                    <a:pt x="119188" y="883649"/>
                    <a:pt x="68705" y="760967"/>
                  </a:cubicBezTo>
                  <a:cubicBezTo>
                    <a:pt x="44035" y="699911"/>
                    <a:pt x="10793" y="641714"/>
                    <a:pt x="1459" y="574277"/>
                  </a:cubicBezTo>
                  <a:cubicBezTo>
                    <a:pt x="-11876" y="471788"/>
                    <a:pt x="68134" y="385301"/>
                    <a:pt x="96709" y="294623"/>
                  </a:cubicBezTo>
                  <a:cubicBezTo>
                    <a:pt x="129094" y="205850"/>
                    <a:pt x="140714" y="85073"/>
                    <a:pt x="234631" y="31542"/>
                  </a:cubicBezTo>
                  <a:cubicBezTo>
                    <a:pt x="326356" y="-19321"/>
                    <a:pt x="439894" y="-1700"/>
                    <a:pt x="531811" y="35162"/>
                  </a:cubicBezTo>
                  <a:cubicBezTo>
                    <a:pt x="593628" y="59927"/>
                    <a:pt x="650016" y="93074"/>
                    <a:pt x="708309" y="119934"/>
                  </a:cubicBezTo>
                  <a:close/>
                  <a:moveTo>
                    <a:pt x="695450" y="146795"/>
                  </a:moveTo>
                  <a:cubicBezTo>
                    <a:pt x="636014" y="118220"/>
                    <a:pt x="580293" y="84692"/>
                    <a:pt x="521429" y="60403"/>
                  </a:cubicBezTo>
                  <a:cubicBezTo>
                    <a:pt x="412558" y="13730"/>
                    <a:pt x="258729" y="12778"/>
                    <a:pt x="192340" y="125744"/>
                  </a:cubicBezTo>
                  <a:cubicBezTo>
                    <a:pt x="143667" y="208231"/>
                    <a:pt x="124998" y="308624"/>
                    <a:pt x="79564" y="393492"/>
                  </a:cubicBezTo>
                  <a:cubicBezTo>
                    <a:pt x="52513" y="449499"/>
                    <a:pt x="19175" y="506744"/>
                    <a:pt x="30510" y="570276"/>
                  </a:cubicBezTo>
                  <a:cubicBezTo>
                    <a:pt x="41654" y="632189"/>
                    <a:pt x="75182" y="689148"/>
                    <a:pt x="100138" y="747536"/>
                  </a:cubicBezTo>
                  <a:cubicBezTo>
                    <a:pt x="113473" y="777731"/>
                    <a:pt x="125093" y="808306"/>
                    <a:pt x="137381" y="838119"/>
                  </a:cubicBezTo>
                  <a:cubicBezTo>
                    <a:pt x="161669" y="897555"/>
                    <a:pt x="188911" y="955753"/>
                    <a:pt x="231583" y="1000044"/>
                  </a:cubicBezTo>
                  <a:cubicBezTo>
                    <a:pt x="282923" y="1052813"/>
                    <a:pt x="358742" y="1093199"/>
                    <a:pt x="433703" y="1078149"/>
                  </a:cubicBezTo>
                  <a:cubicBezTo>
                    <a:pt x="478852" y="1067767"/>
                    <a:pt x="515237" y="1039097"/>
                    <a:pt x="551528" y="1009283"/>
                  </a:cubicBezTo>
                  <a:cubicBezTo>
                    <a:pt x="600772" y="967945"/>
                    <a:pt x="645444" y="919177"/>
                    <a:pt x="698213" y="878696"/>
                  </a:cubicBezTo>
                  <a:cubicBezTo>
                    <a:pt x="724216" y="858407"/>
                    <a:pt x="750981" y="838976"/>
                    <a:pt x="776603" y="819450"/>
                  </a:cubicBezTo>
                  <a:cubicBezTo>
                    <a:pt x="873187" y="750965"/>
                    <a:pt x="881378" y="698768"/>
                    <a:pt x="897190" y="587135"/>
                  </a:cubicBezTo>
                  <a:cubicBezTo>
                    <a:pt x="904715" y="523508"/>
                    <a:pt x="919764" y="458643"/>
                    <a:pt x="925289" y="395111"/>
                  </a:cubicBezTo>
                  <a:cubicBezTo>
                    <a:pt x="931385" y="333104"/>
                    <a:pt x="920907" y="271286"/>
                    <a:pt x="866329" y="233853"/>
                  </a:cubicBezTo>
                  <a:cubicBezTo>
                    <a:pt x="823847" y="200039"/>
                    <a:pt x="744980" y="171083"/>
                    <a:pt x="694879" y="147176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46"/>
          <p:cNvSpPr txBox="1"/>
          <p:nvPr/>
        </p:nvSpPr>
        <p:spPr>
          <a:xfrm>
            <a:off x="1124400" y="1623488"/>
            <a:ext cx="68952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B705C"/>
                </a:solidFill>
                <a:latin typeface="Patrick Hand"/>
                <a:ea typeface="Patrick Hand"/>
                <a:cs typeface="Patrick Hand"/>
                <a:sym typeface="Patrick Hand"/>
              </a:rPr>
              <a:t>THANK YOU!</a:t>
            </a:r>
            <a:endParaRPr b="1" sz="6000">
              <a:solidFill>
                <a:srgbClr val="6B705C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B705C"/>
                </a:solidFill>
                <a:latin typeface="Patrick Hand"/>
                <a:ea typeface="Patrick Hand"/>
                <a:cs typeface="Patrick Hand"/>
                <a:sym typeface="Patrick Hand"/>
              </a:rPr>
              <a:t>Thanks to all those who helped and guided us through this </a:t>
            </a:r>
            <a:r>
              <a:rPr b="1" lang="en" sz="2400">
                <a:solidFill>
                  <a:srgbClr val="6B705C"/>
                </a:solidFill>
                <a:latin typeface="Patrick Hand"/>
                <a:ea typeface="Patrick Hand"/>
                <a:cs typeface="Patrick Hand"/>
                <a:sym typeface="Patrick Hand"/>
              </a:rPr>
              <a:t>wonderful</a:t>
            </a:r>
            <a:r>
              <a:rPr b="1" lang="en" sz="2400">
                <a:solidFill>
                  <a:srgbClr val="6B705C"/>
                </a:solidFill>
                <a:latin typeface="Patrick Hand"/>
                <a:ea typeface="Patrick Hand"/>
                <a:cs typeface="Patrick Hand"/>
                <a:sym typeface="Patrick Hand"/>
              </a:rPr>
              <a:t> journey.</a:t>
            </a:r>
            <a:endParaRPr b="1" sz="2400">
              <a:solidFill>
                <a:srgbClr val="6B705C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C891">
            <a:alpha val="4705"/>
          </a:srgbClr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3350421" y="1029708"/>
            <a:ext cx="48870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Name of NGO : Child Vision Foundation</a:t>
            </a:r>
            <a:endParaRPr sz="15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Website  :- </a:t>
            </a:r>
            <a:r>
              <a:rPr lang="en" sz="1500" u="sng">
                <a:solidFill>
                  <a:schemeClr val="hlink"/>
                </a:solidFill>
                <a:latin typeface="Patrick Hand"/>
                <a:ea typeface="Patrick Hand"/>
                <a:cs typeface="Patrick Hand"/>
                <a:sym typeface="Patrick Hand"/>
                <a:hlinkClick r:id="rId3"/>
              </a:rPr>
              <a:t>https://www.childvisionfoundation.org/ </a:t>
            </a:r>
            <a:endParaRPr sz="15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Facebook :- </a:t>
            </a:r>
            <a:r>
              <a:rPr lang="en" sz="1500" u="sng">
                <a:solidFill>
                  <a:schemeClr val="hlink"/>
                </a:solidFill>
                <a:latin typeface="Patrick Hand"/>
                <a:ea typeface="Patrick Hand"/>
                <a:cs typeface="Patrick Hand"/>
                <a:sym typeface="Patrick Hand"/>
                <a:hlinkClick r:id="rId4"/>
              </a:rPr>
              <a:t>https://www.facebook.com/childvisionfoundationngo/</a:t>
            </a:r>
            <a:endParaRPr sz="15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About CVF</a:t>
            </a:r>
            <a:endParaRPr b="1" sz="15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Child Vision Foundation ( CVF ) is a registered non-political, non-profit secular NGO based in Mumbai working on the issue of Complete Child Care with a team of dedicated and skilled professionals since the year 2013. CVF has reached out to over 10,000 children and adults directly and over 30,000.00 individuals indirectly since its inception.</a:t>
            </a:r>
            <a:endParaRPr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66" name="Google Shape;166;p28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31048" l="24741" r="24736" t="0"/>
          <a:stretch/>
        </p:blipFill>
        <p:spPr>
          <a:xfrm>
            <a:off x="294725" y="1029700"/>
            <a:ext cx="2508725" cy="134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8"/>
          <p:cNvGrpSpPr/>
          <p:nvPr/>
        </p:nvGrpSpPr>
        <p:grpSpPr>
          <a:xfrm rot="-4248369">
            <a:off x="8733952" y="4290769"/>
            <a:ext cx="1472086" cy="1705459"/>
            <a:chOff x="5381489" y="2605120"/>
            <a:chExt cx="1425868" cy="1651914"/>
          </a:xfrm>
        </p:grpSpPr>
        <p:sp>
          <p:nvSpPr>
            <p:cNvPr id="168" name="Google Shape;168;p28"/>
            <p:cNvSpPr/>
            <p:nvPr/>
          </p:nvSpPr>
          <p:spPr>
            <a:xfrm>
              <a:off x="5381489" y="2605120"/>
              <a:ext cx="1425868" cy="1651914"/>
            </a:xfrm>
            <a:custGeom>
              <a:rect b="b" l="l" r="r" t="t"/>
              <a:pathLst>
                <a:path extrusionOk="0" h="1651914" w="1425868">
                  <a:moveTo>
                    <a:pt x="1050430" y="176829"/>
                  </a:moveTo>
                  <a:cubicBezTo>
                    <a:pt x="1159967" y="230836"/>
                    <a:pt x="1287126" y="267793"/>
                    <a:pt x="1368660" y="364281"/>
                  </a:cubicBezTo>
                  <a:cubicBezTo>
                    <a:pt x="1455337" y="471532"/>
                    <a:pt x="1421714" y="675844"/>
                    <a:pt x="1406760" y="803860"/>
                  </a:cubicBezTo>
                  <a:cubicBezTo>
                    <a:pt x="1389139" y="924542"/>
                    <a:pt x="1378185" y="1061035"/>
                    <a:pt x="1297508" y="1158952"/>
                  </a:cubicBezTo>
                  <a:cubicBezTo>
                    <a:pt x="1263304" y="1195995"/>
                    <a:pt x="1224394" y="1228399"/>
                    <a:pt x="1181779" y="1255345"/>
                  </a:cubicBezTo>
                  <a:cubicBezTo>
                    <a:pt x="1099960" y="1309352"/>
                    <a:pt x="1020997" y="1361358"/>
                    <a:pt x="950417" y="1429271"/>
                  </a:cubicBezTo>
                  <a:cubicBezTo>
                    <a:pt x="843737" y="1525855"/>
                    <a:pt x="732390" y="1659205"/>
                    <a:pt x="574180" y="1651585"/>
                  </a:cubicBezTo>
                  <a:cubicBezTo>
                    <a:pt x="418922" y="1645108"/>
                    <a:pt x="283572" y="1535856"/>
                    <a:pt x="215468" y="1400792"/>
                  </a:cubicBezTo>
                  <a:cubicBezTo>
                    <a:pt x="168891" y="1313162"/>
                    <a:pt x="140316" y="1218674"/>
                    <a:pt x="102597" y="1127996"/>
                  </a:cubicBezTo>
                  <a:cubicBezTo>
                    <a:pt x="48400" y="994646"/>
                    <a:pt x="-42183" y="847675"/>
                    <a:pt x="22206" y="700704"/>
                  </a:cubicBezTo>
                  <a:cubicBezTo>
                    <a:pt x="58210" y="608693"/>
                    <a:pt x="112122" y="526778"/>
                    <a:pt x="144697" y="434004"/>
                  </a:cubicBezTo>
                  <a:cubicBezTo>
                    <a:pt x="177273" y="341231"/>
                    <a:pt x="200228" y="244457"/>
                    <a:pt x="248710" y="158541"/>
                  </a:cubicBezTo>
                  <a:cubicBezTo>
                    <a:pt x="296335" y="67387"/>
                    <a:pt x="393586" y="14904"/>
                    <a:pt x="493884" y="4141"/>
                  </a:cubicBezTo>
                  <a:cubicBezTo>
                    <a:pt x="696957" y="-23577"/>
                    <a:pt x="876694" y="93295"/>
                    <a:pt x="1050525" y="176829"/>
                  </a:cubicBezTo>
                  <a:close/>
                  <a:moveTo>
                    <a:pt x="1040905" y="198356"/>
                  </a:moveTo>
                  <a:cubicBezTo>
                    <a:pt x="868597" y="114250"/>
                    <a:pt x="696004" y="-2146"/>
                    <a:pt x="496646" y="22905"/>
                  </a:cubicBezTo>
                  <a:cubicBezTo>
                    <a:pt x="426256" y="31097"/>
                    <a:pt x="355200" y="57195"/>
                    <a:pt x="306146" y="109583"/>
                  </a:cubicBezTo>
                  <a:cubicBezTo>
                    <a:pt x="257092" y="161970"/>
                    <a:pt x="229946" y="232169"/>
                    <a:pt x="206324" y="300083"/>
                  </a:cubicBezTo>
                  <a:cubicBezTo>
                    <a:pt x="175654" y="392380"/>
                    <a:pt x="145555" y="487630"/>
                    <a:pt x="100597" y="574593"/>
                  </a:cubicBezTo>
                  <a:cubicBezTo>
                    <a:pt x="69355" y="640030"/>
                    <a:pt x="33922" y="704514"/>
                    <a:pt x="24397" y="776428"/>
                  </a:cubicBezTo>
                  <a:cubicBezTo>
                    <a:pt x="14872" y="848342"/>
                    <a:pt x="41827" y="916826"/>
                    <a:pt x="70402" y="982454"/>
                  </a:cubicBezTo>
                  <a:cubicBezTo>
                    <a:pt x="89452" y="1026745"/>
                    <a:pt x="111646" y="1070750"/>
                    <a:pt x="131743" y="1115804"/>
                  </a:cubicBezTo>
                  <a:cubicBezTo>
                    <a:pt x="191084" y="1246201"/>
                    <a:pt x="234232" y="1390219"/>
                    <a:pt x="334150" y="1495565"/>
                  </a:cubicBezTo>
                  <a:cubicBezTo>
                    <a:pt x="434067" y="1600912"/>
                    <a:pt x="592753" y="1676540"/>
                    <a:pt x="726675" y="1588625"/>
                  </a:cubicBezTo>
                  <a:cubicBezTo>
                    <a:pt x="844404" y="1510615"/>
                    <a:pt x="920890" y="1384980"/>
                    <a:pt x="1039381" y="1306589"/>
                  </a:cubicBezTo>
                  <a:cubicBezTo>
                    <a:pt x="1117581" y="1250201"/>
                    <a:pt x="1212545" y="1213054"/>
                    <a:pt x="1275791" y="1140473"/>
                  </a:cubicBezTo>
                  <a:cubicBezTo>
                    <a:pt x="1337704" y="1066464"/>
                    <a:pt x="1339037" y="963594"/>
                    <a:pt x="1347514" y="870630"/>
                  </a:cubicBezTo>
                  <a:cubicBezTo>
                    <a:pt x="1351324" y="822243"/>
                    <a:pt x="1357039" y="772618"/>
                    <a:pt x="1365040" y="724421"/>
                  </a:cubicBezTo>
                  <a:cubicBezTo>
                    <a:pt x="1379233" y="630981"/>
                    <a:pt x="1406474" y="533921"/>
                    <a:pt x="1379995" y="441148"/>
                  </a:cubicBezTo>
                  <a:cubicBezTo>
                    <a:pt x="1339894" y="307798"/>
                    <a:pt x="1155300" y="256363"/>
                    <a:pt x="1041000" y="198451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480230" y="2723051"/>
              <a:ext cx="1212419" cy="1407632"/>
            </a:xfrm>
            <a:custGeom>
              <a:rect b="b" l="l" r="r" t="t"/>
              <a:pathLst>
                <a:path extrusionOk="0" h="1407632" w="1212419">
                  <a:moveTo>
                    <a:pt x="897872" y="161673"/>
                  </a:moveTo>
                  <a:cubicBezTo>
                    <a:pt x="989979" y="208440"/>
                    <a:pt x="1099802" y="234825"/>
                    <a:pt x="1169144" y="316740"/>
                  </a:cubicBezTo>
                  <a:cubicBezTo>
                    <a:pt x="1238200" y="405894"/>
                    <a:pt x="1207244" y="525432"/>
                    <a:pt x="1193242" y="626493"/>
                  </a:cubicBezTo>
                  <a:cubicBezTo>
                    <a:pt x="1179908" y="708408"/>
                    <a:pt x="1177526" y="790799"/>
                    <a:pt x="1159143" y="872333"/>
                  </a:cubicBezTo>
                  <a:cubicBezTo>
                    <a:pt x="1150770" y="914767"/>
                    <a:pt x="1132606" y="954657"/>
                    <a:pt x="1106089" y="988824"/>
                  </a:cubicBezTo>
                  <a:cubicBezTo>
                    <a:pt x="1050653" y="1053879"/>
                    <a:pt x="972739" y="1089122"/>
                    <a:pt x="906064" y="1138652"/>
                  </a:cubicBezTo>
                  <a:cubicBezTo>
                    <a:pt x="873422" y="1162531"/>
                    <a:pt x="842580" y="1188763"/>
                    <a:pt x="813766" y="1217138"/>
                  </a:cubicBezTo>
                  <a:cubicBezTo>
                    <a:pt x="725660" y="1300863"/>
                    <a:pt x="631553" y="1418020"/>
                    <a:pt x="496298" y="1406876"/>
                  </a:cubicBezTo>
                  <a:cubicBezTo>
                    <a:pt x="410573" y="1399923"/>
                    <a:pt x="331611" y="1353917"/>
                    <a:pt x="272937" y="1292576"/>
                  </a:cubicBezTo>
                  <a:cubicBezTo>
                    <a:pt x="214263" y="1231235"/>
                    <a:pt x="180163" y="1152463"/>
                    <a:pt x="149017" y="1075406"/>
                  </a:cubicBezTo>
                  <a:cubicBezTo>
                    <a:pt x="133396" y="1037306"/>
                    <a:pt x="118251" y="999206"/>
                    <a:pt x="101392" y="961106"/>
                  </a:cubicBezTo>
                  <a:cubicBezTo>
                    <a:pt x="76341" y="904432"/>
                    <a:pt x="43194" y="850711"/>
                    <a:pt x="20715" y="792037"/>
                  </a:cubicBezTo>
                  <a:cubicBezTo>
                    <a:pt x="-28244" y="676118"/>
                    <a:pt x="17953" y="584583"/>
                    <a:pt x="71483" y="482665"/>
                  </a:cubicBezTo>
                  <a:cubicBezTo>
                    <a:pt x="90316" y="446864"/>
                    <a:pt x="107137" y="410040"/>
                    <a:pt x="121870" y="372366"/>
                  </a:cubicBezTo>
                  <a:cubicBezTo>
                    <a:pt x="151684" y="295594"/>
                    <a:pt x="171686" y="212155"/>
                    <a:pt x="213691" y="139765"/>
                  </a:cubicBezTo>
                  <a:cubicBezTo>
                    <a:pt x="303226" y="-21493"/>
                    <a:pt x="529064" y="-28542"/>
                    <a:pt x="678607" y="44515"/>
                  </a:cubicBezTo>
                  <a:cubicBezTo>
                    <a:pt x="755569" y="79567"/>
                    <a:pt x="823863" y="126240"/>
                    <a:pt x="897682" y="161577"/>
                  </a:cubicBezTo>
                  <a:close/>
                  <a:moveTo>
                    <a:pt x="890062" y="178246"/>
                  </a:moveTo>
                  <a:cubicBezTo>
                    <a:pt x="744996" y="110904"/>
                    <a:pt x="595834" y="27370"/>
                    <a:pt x="432862" y="42705"/>
                  </a:cubicBezTo>
                  <a:cubicBezTo>
                    <a:pt x="355138" y="49278"/>
                    <a:pt x="280462" y="86139"/>
                    <a:pt x="243886" y="157577"/>
                  </a:cubicBezTo>
                  <a:cubicBezTo>
                    <a:pt x="203785" y="229110"/>
                    <a:pt x="187402" y="309120"/>
                    <a:pt x="160351" y="386653"/>
                  </a:cubicBezTo>
                  <a:cubicBezTo>
                    <a:pt x="146183" y="426392"/>
                    <a:pt x="129676" y="465259"/>
                    <a:pt x="110917" y="503049"/>
                  </a:cubicBezTo>
                  <a:cubicBezTo>
                    <a:pt x="44242" y="638304"/>
                    <a:pt x="20524" y="690120"/>
                    <a:pt x="76150" y="838329"/>
                  </a:cubicBezTo>
                  <a:cubicBezTo>
                    <a:pt x="104725" y="914529"/>
                    <a:pt x="137872" y="992062"/>
                    <a:pt x="167019" y="1068548"/>
                  </a:cubicBezTo>
                  <a:cubicBezTo>
                    <a:pt x="197404" y="1143414"/>
                    <a:pt x="232741" y="1218852"/>
                    <a:pt x="289606" y="1276764"/>
                  </a:cubicBezTo>
                  <a:cubicBezTo>
                    <a:pt x="357424" y="1345440"/>
                    <a:pt x="457817" y="1396970"/>
                    <a:pt x="556306" y="1375158"/>
                  </a:cubicBezTo>
                  <a:cubicBezTo>
                    <a:pt x="655175" y="1349059"/>
                    <a:pt x="719755" y="1261429"/>
                    <a:pt x="792430" y="1194183"/>
                  </a:cubicBezTo>
                  <a:cubicBezTo>
                    <a:pt x="850819" y="1135032"/>
                    <a:pt x="923875" y="1089408"/>
                    <a:pt x="994075" y="1046926"/>
                  </a:cubicBezTo>
                  <a:cubicBezTo>
                    <a:pt x="1028803" y="1027009"/>
                    <a:pt x="1060502" y="1002216"/>
                    <a:pt x="1088182" y="973298"/>
                  </a:cubicBezTo>
                  <a:cubicBezTo>
                    <a:pt x="1141045" y="912147"/>
                    <a:pt x="1150094" y="825470"/>
                    <a:pt x="1160381" y="747270"/>
                  </a:cubicBezTo>
                  <a:cubicBezTo>
                    <a:pt x="1171716" y="627350"/>
                    <a:pt x="1205339" y="502191"/>
                    <a:pt x="1173145" y="384748"/>
                  </a:cubicBezTo>
                  <a:cubicBezTo>
                    <a:pt x="1136664" y="274068"/>
                    <a:pt x="987598" y="226347"/>
                    <a:pt x="890538" y="178627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612643" y="2873089"/>
              <a:ext cx="958078" cy="1115452"/>
            </a:xfrm>
            <a:custGeom>
              <a:rect b="b" l="l" r="r" t="t"/>
              <a:pathLst>
                <a:path extrusionOk="0" h="1115452" w="958078">
                  <a:moveTo>
                    <a:pt x="708023" y="120029"/>
                  </a:moveTo>
                  <a:cubicBezTo>
                    <a:pt x="760792" y="146509"/>
                    <a:pt x="836515" y="174227"/>
                    <a:pt x="883188" y="211279"/>
                  </a:cubicBezTo>
                  <a:cubicBezTo>
                    <a:pt x="945767" y="254808"/>
                    <a:pt x="961103" y="325103"/>
                    <a:pt x="957578" y="396445"/>
                  </a:cubicBezTo>
                  <a:cubicBezTo>
                    <a:pt x="955007" y="463120"/>
                    <a:pt x="944910" y="525890"/>
                    <a:pt x="939862" y="591707"/>
                  </a:cubicBezTo>
                  <a:cubicBezTo>
                    <a:pt x="930337" y="710484"/>
                    <a:pt x="910144" y="792399"/>
                    <a:pt x="795939" y="848882"/>
                  </a:cubicBezTo>
                  <a:cubicBezTo>
                    <a:pt x="766888" y="864694"/>
                    <a:pt x="737836" y="878696"/>
                    <a:pt x="710881" y="896507"/>
                  </a:cubicBezTo>
                  <a:cubicBezTo>
                    <a:pt x="683915" y="913852"/>
                    <a:pt x="658912" y="934065"/>
                    <a:pt x="636300" y="956801"/>
                  </a:cubicBezTo>
                  <a:cubicBezTo>
                    <a:pt x="589246" y="1002616"/>
                    <a:pt x="549051" y="1058432"/>
                    <a:pt x="490567" y="1091770"/>
                  </a:cubicBezTo>
                  <a:cubicBezTo>
                    <a:pt x="428750" y="1128156"/>
                    <a:pt x="348740" y="1119583"/>
                    <a:pt x="287780" y="1086436"/>
                  </a:cubicBezTo>
                  <a:cubicBezTo>
                    <a:pt x="159288" y="1022142"/>
                    <a:pt x="119188" y="883649"/>
                    <a:pt x="68705" y="760967"/>
                  </a:cubicBezTo>
                  <a:cubicBezTo>
                    <a:pt x="44035" y="699911"/>
                    <a:pt x="10793" y="641714"/>
                    <a:pt x="1459" y="574277"/>
                  </a:cubicBezTo>
                  <a:cubicBezTo>
                    <a:pt x="-11876" y="471788"/>
                    <a:pt x="68134" y="385301"/>
                    <a:pt x="96709" y="294623"/>
                  </a:cubicBezTo>
                  <a:cubicBezTo>
                    <a:pt x="129094" y="205850"/>
                    <a:pt x="140714" y="85073"/>
                    <a:pt x="234631" y="31542"/>
                  </a:cubicBezTo>
                  <a:cubicBezTo>
                    <a:pt x="326356" y="-19321"/>
                    <a:pt x="439894" y="-1700"/>
                    <a:pt x="531811" y="35162"/>
                  </a:cubicBezTo>
                  <a:cubicBezTo>
                    <a:pt x="593628" y="59927"/>
                    <a:pt x="650016" y="93074"/>
                    <a:pt x="708309" y="119934"/>
                  </a:cubicBezTo>
                  <a:close/>
                  <a:moveTo>
                    <a:pt x="695450" y="146795"/>
                  </a:moveTo>
                  <a:cubicBezTo>
                    <a:pt x="636014" y="118220"/>
                    <a:pt x="580293" y="84692"/>
                    <a:pt x="521429" y="60403"/>
                  </a:cubicBezTo>
                  <a:cubicBezTo>
                    <a:pt x="412558" y="13730"/>
                    <a:pt x="258729" y="12778"/>
                    <a:pt x="192340" y="125744"/>
                  </a:cubicBezTo>
                  <a:cubicBezTo>
                    <a:pt x="143667" y="208231"/>
                    <a:pt x="124998" y="308624"/>
                    <a:pt x="79564" y="393492"/>
                  </a:cubicBezTo>
                  <a:cubicBezTo>
                    <a:pt x="52513" y="449499"/>
                    <a:pt x="19175" y="506744"/>
                    <a:pt x="30510" y="570276"/>
                  </a:cubicBezTo>
                  <a:cubicBezTo>
                    <a:pt x="41654" y="632189"/>
                    <a:pt x="75182" y="689148"/>
                    <a:pt x="100138" y="747536"/>
                  </a:cubicBezTo>
                  <a:cubicBezTo>
                    <a:pt x="113473" y="777731"/>
                    <a:pt x="125093" y="808306"/>
                    <a:pt x="137381" y="838119"/>
                  </a:cubicBezTo>
                  <a:cubicBezTo>
                    <a:pt x="161669" y="897555"/>
                    <a:pt x="188911" y="955753"/>
                    <a:pt x="231583" y="1000044"/>
                  </a:cubicBezTo>
                  <a:cubicBezTo>
                    <a:pt x="282923" y="1052813"/>
                    <a:pt x="358742" y="1093199"/>
                    <a:pt x="433703" y="1078149"/>
                  </a:cubicBezTo>
                  <a:cubicBezTo>
                    <a:pt x="478852" y="1067767"/>
                    <a:pt x="515237" y="1039097"/>
                    <a:pt x="551528" y="1009283"/>
                  </a:cubicBezTo>
                  <a:cubicBezTo>
                    <a:pt x="600772" y="967945"/>
                    <a:pt x="645444" y="919177"/>
                    <a:pt x="698213" y="878696"/>
                  </a:cubicBezTo>
                  <a:cubicBezTo>
                    <a:pt x="724216" y="858407"/>
                    <a:pt x="750981" y="838976"/>
                    <a:pt x="776603" y="819450"/>
                  </a:cubicBezTo>
                  <a:cubicBezTo>
                    <a:pt x="873187" y="750965"/>
                    <a:pt x="881378" y="698768"/>
                    <a:pt x="897190" y="587135"/>
                  </a:cubicBezTo>
                  <a:cubicBezTo>
                    <a:pt x="904715" y="523508"/>
                    <a:pt x="919764" y="458643"/>
                    <a:pt x="925289" y="395111"/>
                  </a:cubicBezTo>
                  <a:cubicBezTo>
                    <a:pt x="931385" y="333104"/>
                    <a:pt x="920907" y="271286"/>
                    <a:pt x="866329" y="233853"/>
                  </a:cubicBezTo>
                  <a:cubicBezTo>
                    <a:pt x="823847" y="200039"/>
                    <a:pt x="744980" y="171083"/>
                    <a:pt x="694879" y="147176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28"/>
          <p:cNvSpPr txBox="1"/>
          <p:nvPr/>
        </p:nvSpPr>
        <p:spPr>
          <a:xfrm>
            <a:off x="1549650" y="222750"/>
            <a:ext cx="604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90000"/>
                </a:solidFill>
                <a:latin typeface="Patrick Hand"/>
                <a:ea typeface="Patrick Hand"/>
                <a:cs typeface="Patrick Hand"/>
                <a:sym typeface="Patrick Hand"/>
              </a:rPr>
              <a:t>About NGO</a:t>
            </a:r>
            <a:endParaRPr b="1" sz="2500">
              <a:solidFill>
                <a:srgbClr val="990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C891">
            <a:alpha val="4705"/>
          </a:srgbClr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 rot="-468671">
            <a:off x="5136978" y="384572"/>
            <a:ext cx="3348361" cy="2486975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311943" y="1419690"/>
            <a:ext cx="40887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Patrick Hand"/>
              <a:buChar char="●"/>
            </a:pPr>
            <a:r>
              <a:rPr lang="en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To assist NGO in organising their events and also to assist disabled people during the events.</a:t>
            </a:r>
            <a:endParaRPr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Patrick Hand"/>
              <a:buChar char="●"/>
            </a:pPr>
            <a:r>
              <a:rPr lang="en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 We will also conduct surveys on the ground with NGO in which we will explore who are needy disabled people and how we can upbring these people in our society. </a:t>
            </a:r>
            <a:endParaRPr sz="12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311944" y="691313"/>
            <a:ext cx="365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Our Mission</a:t>
            </a:r>
            <a:endParaRPr sz="1100"/>
          </a:p>
        </p:txBody>
      </p:sp>
      <p:pic>
        <p:nvPicPr>
          <p:cNvPr id="179" name="Google Shape;179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42" l="0" r="0" t="3042"/>
          <a:stretch/>
        </p:blipFill>
        <p:spPr>
          <a:xfrm rot="-482689">
            <a:off x="5269137" y="540334"/>
            <a:ext cx="3034866" cy="190013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 rot="595670">
            <a:off x="5136978" y="2093583"/>
            <a:ext cx="3348361" cy="2486975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 rot="-525649">
            <a:off x="5768192" y="2401910"/>
            <a:ext cx="2428384" cy="4031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YOUR TEXT HERE</a:t>
            </a:r>
            <a:endParaRPr sz="1100"/>
          </a:p>
        </p:txBody>
      </p:sp>
      <p:pic>
        <p:nvPicPr>
          <p:cNvPr id="182" name="Google Shape;182;p2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3966" l="0" r="0" t="13966"/>
          <a:stretch/>
        </p:blipFill>
        <p:spPr>
          <a:xfrm rot="571286">
            <a:off x="5309425" y="2243850"/>
            <a:ext cx="3040511" cy="19092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9"/>
          <p:cNvGrpSpPr/>
          <p:nvPr/>
        </p:nvGrpSpPr>
        <p:grpSpPr>
          <a:xfrm rot="-4583945">
            <a:off x="-712594" y="-1213156"/>
            <a:ext cx="1652453" cy="1914421"/>
            <a:chOff x="5381489" y="2605120"/>
            <a:chExt cx="1425868" cy="1651914"/>
          </a:xfrm>
        </p:grpSpPr>
        <p:sp>
          <p:nvSpPr>
            <p:cNvPr id="184" name="Google Shape;184;p29"/>
            <p:cNvSpPr/>
            <p:nvPr/>
          </p:nvSpPr>
          <p:spPr>
            <a:xfrm>
              <a:off x="5381489" y="2605120"/>
              <a:ext cx="1425868" cy="1651914"/>
            </a:xfrm>
            <a:custGeom>
              <a:rect b="b" l="l" r="r" t="t"/>
              <a:pathLst>
                <a:path extrusionOk="0" h="1651914" w="1425868">
                  <a:moveTo>
                    <a:pt x="1050430" y="176829"/>
                  </a:moveTo>
                  <a:cubicBezTo>
                    <a:pt x="1159967" y="230836"/>
                    <a:pt x="1287126" y="267793"/>
                    <a:pt x="1368660" y="364281"/>
                  </a:cubicBezTo>
                  <a:cubicBezTo>
                    <a:pt x="1455337" y="471532"/>
                    <a:pt x="1421714" y="675844"/>
                    <a:pt x="1406760" y="803860"/>
                  </a:cubicBezTo>
                  <a:cubicBezTo>
                    <a:pt x="1389139" y="924542"/>
                    <a:pt x="1378185" y="1061035"/>
                    <a:pt x="1297508" y="1158952"/>
                  </a:cubicBezTo>
                  <a:cubicBezTo>
                    <a:pt x="1263304" y="1195995"/>
                    <a:pt x="1224394" y="1228399"/>
                    <a:pt x="1181779" y="1255345"/>
                  </a:cubicBezTo>
                  <a:cubicBezTo>
                    <a:pt x="1099960" y="1309352"/>
                    <a:pt x="1020997" y="1361358"/>
                    <a:pt x="950417" y="1429271"/>
                  </a:cubicBezTo>
                  <a:cubicBezTo>
                    <a:pt x="843737" y="1525855"/>
                    <a:pt x="732390" y="1659205"/>
                    <a:pt x="574180" y="1651585"/>
                  </a:cubicBezTo>
                  <a:cubicBezTo>
                    <a:pt x="418922" y="1645108"/>
                    <a:pt x="283572" y="1535856"/>
                    <a:pt x="215468" y="1400792"/>
                  </a:cubicBezTo>
                  <a:cubicBezTo>
                    <a:pt x="168891" y="1313162"/>
                    <a:pt x="140316" y="1218674"/>
                    <a:pt x="102597" y="1127996"/>
                  </a:cubicBezTo>
                  <a:cubicBezTo>
                    <a:pt x="48400" y="994646"/>
                    <a:pt x="-42183" y="847675"/>
                    <a:pt x="22206" y="700704"/>
                  </a:cubicBezTo>
                  <a:cubicBezTo>
                    <a:pt x="58210" y="608693"/>
                    <a:pt x="112122" y="526778"/>
                    <a:pt x="144697" y="434004"/>
                  </a:cubicBezTo>
                  <a:cubicBezTo>
                    <a:pt x="177273" y="341231"/>
                    <a:pt x="200228" y="244457"/>
                    <a:pt x="248710" y="158541"/>
                  </a:cubicBezTo>
                  <a:cubicBezTo>
                    <a:pt x="296335" y="67387"/>
                    <a:pt x="393586" y="14904"/>
                    <a:pt x="493884" y="4141"/>
                  </a:cubicBezTo>
                  <a:cubicBezTo>
                    <a:pt x="696957" y="-23577"/>
                    <a:pt x="876694" y="93295"/>
                    <a:pt x="1050525" y="176829"/>
                  </a:cubicBezTo>
                  <a:close/>
                  <a:moveTo>
                    <a:pt x="1040905" y="198356"/>
                  </a:moveTo>
                  <a:cubicBezTo>
                    <a:pt x="868597" y="114250"/>
                    <a:pt x="696004" y="-2146"/>
                    <a:pt x="496646" y="22905"/>
                  </a:cubicBezTo>
                  <a:cubicBezTo>
                    <a:pt x="426256" y="31097"/>
                    <a:pt x="355200" y="57195"/>
                    <a:pt x="306146" y="109583"/>
                  </a:cubicBezTo>
                  <a:cubicBezTo>
                    <a:pt x="257092" y="161970"/>
                    <a:pt x="229946" y="232169"/>
                    <a:pt x="206324" y="300083"/>
                  </a:cubicBezTo>
                  <a:cubicBezTo>
                    <a:pt x="175654" y="392380"/>
                    <a:pt x="145555" y="487630"/>
                    <a:pt x="100597" y="574593"/>
                  </a:cubicBezTo>
                  <a:cubicBezTo>
                    <a:pt x="69355" y="640030"/>
                    <a:pt x="33922" y="704514"/>
                    <a:pt x="24397" y="776428"/>
                  </a:cubicBezTo>
                  <a:cubicBezTo>
                    <a:pt x="14872" y="848342"/>
                    <a:pt x="41827" y="916826"/>
                    <a:pt x="70402" y="982454"/>
                  </a:cubicBezTo>
                  <a:cubicBezTo>
                    <a:pt x="89452" y="1026745"/>
                    <a:pt x="111646" y="1070750"/>
                    <a:pt x="131743" y="1115804"/>
                  </a:cubicBezTo>
                  <a:cubicBezTo>
                    <a:pt x="191084" y="1246201"/>
                    <a:pt x="234232" y="1390219"/>
                    <a:pt x="334150" y="1495565"/>
                  </a:cubicBezTo>
                  <a:cubicBezTo>
                    <a:pt x="434067" y="1600912"/>
                    <a:pt x="592753" y="1676540"/>
                    <a:pt x="726675" y="1588625"/>
                  </a:cubicBezTo>
                  <a:cubicBezTo>
                    <a:pt x="844404" y="1510615"/>
                    <a:pt x="920890" y="1384980"/>
                    <a:pt x="1039381" y="1306589"/>
                  </a:cubicBezTo>
                  <a:cubicBezTo>
                    <a:pt x="1117581" y="1250201"/>
                    <a:pt x="1212545" y="1213054"/>
                    <a:pt x="1275791" y="1140473"/>
                  </a:cubicBezTo>
                  <a:cubicBezTo>
                    <a:pt x="1337704" y="1066464"/>
                    <a:pt x="1339037" y="963594"/>
                    <a:pt x="1347514" y="870630"/>
                  </a:cubicBezTo>
                  <a:cubicBezTo>
                    <a:pt x="1351324" y="822243"/>
                    <a:pt x="1357039" y="772618"/>
                    <a:pt x="1365040" y="724421"/>
                  </a:cubicBezTo>
                  <a:cubicBezTo>
                    <a:pt x="1379233" y="630981"/>
                    <a:pt x="1406474" y="533921"/>
                    <a:pt x="1379995" y="441148"/>
                  </a:cubicBezTo>
                  <a:cubicBezTo>
                    <a:pt x="1339894" y="307798"/>
                    <a:pt x="1155300" y="256363"/>
                    <a:pt x="1041000" y="198451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5480230" y="2723051"/>
              <a:ext cx="1212419" cy="1407632"/>
            </a:xfrm>
            <a:custGeom>
              <a:rect b="b" l="l" r="r" t="t"/>
              <a:pathLst>
                <a:path extrusionOk="0" h="1407632" w="1212419">
                  <a:moveTo>
                    <a:pt x="897872" y="161673"/>
                  </a:moveTo>
                  <a:cubicBezTo>
                    <a:pt x="989979" y="208440"/>
                    <a:pt x="1099802" y="234825"/>
                    <a:pt x="1169144" y="316740"/>
                  </a:cubicBezTo>
                  <a:cubicBezTo>
                    <a:pt x="1238200" y="405894"/>
                    <a:pt x="1207244" y="525432"/>
                    <a:pt x="1193242" y="626493"/>
                  </a:cubicBezTo>
                  <a:cubicBezTo>
                    <a:pt x="1179908" y="708408"/>
                    <a:pt x="1177526" y="790799"/>
                    <a:pt x="1159143" y="872333"/>
                  </a:cubicBezTo>
                  <a:cubicBezTo>
                    <a:pt x="1150770" y="914767"/>
                    <a:pt x="1132606" y="954657"/>
                    <a:pt x="1106089" y="988824"/>
                  </a:cubicBezTo>
                  <a:cubicBezTo>
                    <a:pt x="1050653" y="1053879"/>
                    <a:pt x="972739" y="1089122"/>
                    <a:pt x="906064" y="1138652"/>
                  </a:cubicBezTo>
                  <a:cubicBezTo>
                    <a:pt x="873422" y="1162531"/>
                    <a:pt x="842580" y="1188763"/>
                    <a:pt x="813766" y="1217138"/>
                  </a:cubicBezTo>
                  <a:cubicBezTo>
                    <a:pt x="725660" y="1300863"/>
                    <a:pt x="631553" y="1418020"/>
                    <a:pt x="496298" y="1406876"/>
                  </a:cubicBezTo>
                  <a:cubicBezTo>
                    <a:pt x="410573" y="1399923"/>
                    <a:pt x="331611" y="1353917"/>
                    <a:pt x="272937" y="1292576"/>
                  </a:cubicBezTo>
                  <a:cubicBezTo>
                    <a:pt x="214263" y="1231235"/>
                    <a:pt x="180163" y="1152463"/>
                    <a:pt x="149017" y="1075406"/>
                  </a:cubicBezTo>
                  <a:cubicBezTo>
                    <a:pt x="133396" y="1037306"/>
                    <a:pt x="118251" y="999206"/>
                    <a:pt x="101392" y="961106"/>
                  </a:cubicBezTo>
                  <a:cubicBezTo>
                    <a:pt x="76341" y="904432"/>
                    <a:pt x="43194" y="850711"/>
                    <a:pt x="20715" y="792037"/>
                  </a:cubicBezTo>
                  <a:cubicBezTo>
                    <a:pt x="-28244" y="676118"/>
                    <a:pt x="17953" y="584583"/>
                    <a:pt x="71483" y="482665"/>
                  </a:cubicBezTo>
                  <a:cubicBezTo>
                    <a:pt x="90316" y="446864"/>
                    <a:pt x="107137" y="410040"/>
                    <a:pt x="121870" y="372366"/>
                  </a:cubicBezTo>
                  <a:cubicBezTo>
                    <a:pt x="151684" y="295594"/>
                    <a:pt x="171686" y="212155"/>
                    <a:pt x="213691" y="139765"/>
                  </a:cubicBezTo>
                  <a:cubicBezTo>
                    <a:pt x="303226" y="-21493"/>
                    <a:pt x="529064" y="-28542"/>
                    <a:pt x="678607" y="44515"/>
                  </a:cubicBezTo>
                  <a:cubicBezTo>
                    <a:pt x="755569" y="79567"/>
                    <a:pt x="823863" y="126240"/>
                    <a:pt x="897682" y="161577"/>
                  </a:cubicBezTo>
                  <a:close/>
                  <a:moveTo>
                    <a:pt x="890062" y="178246"/>
                  </a:moveTo>
                  <a:cubicBezTo>
                    <a:pt x="744996" y="110904"/>
                    <a:pt x="595834" y="27370"/>
                    <a:pt x="432862" y="42705"/>
                  </a:cubicBezTo>
                  <a:cubicBezTo>
                    <a:pt x="355138" y="49278"/>
                    <a:pt x="280462" y="86139"/>
                    <a:pt x="243886" y="157577"/>
                  </a:cubicBezTo>
                  <a:cubicBezTo>
                    <a:pt x="203785" y="229110"/>
                    <a:pt x="187402" y="309120"/>
                    <a:pt x="160351" y="386653"/>
                  </a:cubicBezTo>
                  <a:cubicBezTo>
                    <a:pt x="146183" y="426392"/>
                    <a:pt x="129676" y="465259"/>
                    <a:pt x="110917" y="503049"/>
                  </a:cubicBezTo>
                  <a:cubicBezTo>
                    <a:pt x="44242" y="638304"/>
                    <a:pt x="20524" y="690120"/>
                    <a:pt x="76150" y="838329"/>
                  </a:cubicBezTo>
                  <a:cubicBezTo>
                    <a:pt x="104725" y="914529"/>
                    <a:pt x="137872" y="992062"/>
                    <a:pt x="167019" y="1068548"/>
                  </a:cubicBezTo>
                  <a:cubicBezTo>
                    <a:pt x="197404" y="1143414"/>
                    <a:pt x="232741" y="1218852"/>
                    <a:pt x="289606" y="1276764"/>
                  </a:cubicBezTo>
                  <a:cubicBezTo>
                    <a:pt x="357424" y="1345440"/>
                    <a:pt x="457817" y="1396970"/>
                    <a:pt x="556306" y="1375158"/>
                  </a:cubicBezTo>
                  <a:cubicBezTo>
                    <a:pt x="655175" y="1349059"/>
                    <a:pt x="719755" y="1261429"/>
                    <a:pt x="792430" y="1194183"/>
                  </a:cubicBezTo>
                  <a:cubicBezTo>
                    <a:pt x="850819" y="1135032"/>
                    <a:pt x="923875" y="1089408"/>
                    <a:pt x="994075" y="1046926"/>
                  </a:cubicBezTo>
                  <a:cubicBezTo>
                    <a:pt x="1028803" y="1027009"/>
                    <a:pt x="1060502" y="1002216"/>
                    <a:pt x="1088182" y="973298"/>
                  </a:cubicBezTo>
                  <a:cubicBezTo>
                    <a:pt x="1141045" y="912147"/>
                    <a:pt x="1150094" y="825470"/>
                    <a:pt x="1160381" y="747270"/>
                  </a:cubicBezTo>
                  <a:cubicBezTo>
                    <a:pt x="1171716" y="627350"/>
                    <a:pt x="1205339" y="502191"/>
                    <a:pt x="1173145" y="384748"/>
                  </a:cubicBezTo>
                  <a:cubicBezTo>
                    <a:pt x="1136664" y="274068"/>
                    <a:pt x="987598" y="226347"/>
                    <a:pt x="890538" y="178627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5612643" y="2873089"/>
              <a:ext cx="958078" cy="1115452"/>
            </a:xfrm>
            <a:custGeom>
              <a:rect b="b" l="l" r="r" t="t"/>
              <a:pathLst>
                <a:path extrusionOk="0" h="1115452" w="958078">
                  <a:moveTo>
                    <a:pt x="708023" y="120029"/>
                  </a:moveTo>
                  <a:cubicBezTo>
                    <a:pt x="760792" y="146509"/>
                    <a:pt x="836515" y="174227"/>
                    <a:pt x="883188" y="211279"/>
                  </a:cubicBezTo>
                  <a:cubicBezTo>
                    <a:pt x="945767" y="254808"/>
                    <a:pt x="961103" y="325103"/>
                    <a:pt x="957578" y="396445"/>
                  </a:cubicBezTo>
                  <a:cubicBezTo>
                    <a:pt x="955007" y="463120"/>
                    <a:pt x="944910" y="525890"/>
                    <a:pt x="939862" y="591707"/>
                  </a:cubicBezTo>
                  <a:cubicBezTo>
                    <a:pt x="930337" y="710484"/>
                    <a:pt x="910144" y="792399"/>
                    <a:pt x="795939" y="848882"/>
                  </a:cubicBezTo>
                  <a:cubicBezTo>
                    <a:pt x="766888" y="864694"/>
                    <a:pt x="737836" y="878696"/>
                    <a:pt x="710881" y="896507"/>
                  </a:cubicBezTo>
                  <a:cubicBezTo>
                    <a:pt x="683915" y="913852"/>
                    <a:pt x="658912" y="934065"/>
                    <a:pt x="636300" y="956801"/>
                  </a:cubicBezTo>
                  <a:cubicBezTo>
                    <a:pt x="589246" y="1002616"/>
                    <a:pt x="549051" y="1058432"/>
                    <a:pt x="490567" y="1091770"/>
                  </a:cubicBezTo>
                  <a:cubicBezTo>
                    <a:pt x="428750" y="1128156"/>
                    <a:pt x="348740" y="1119583"/>
                    <a:pt x="287780" y="1086436"/>
                  </a:cubicBezTo>
                  <a:cubicBezTo>
                    <a:pt x="159288" y="1022142"/>
                    <a:pt x="119188" y="883649"/>
                    <a:pt x="68705" y="760967"/>
                  </a:cubicBezTo>
                  <a:cubicBezTo>
                    <a:pt x="44035" y="699911"/>
                    <a:pt x="10793" y="641714"/>
                    <a:pt x="1459" y="574277"/>
                  </a:cubicBezTo>
                  <a:cubicBezTo>
                    <a:pt x="-11876" y="471788"/>
                    <a:pt x="68134" y="385301"/>
                    <a:pt x="96709" y="294623"/>
                  </a:cubicBezTo>
                  <a:cubicBezTo>
                    <a:pt x="129094" y="205850"/>
                    <a:pt x="140714" y="85073"/>
                    <a:pt x="234631" y="31542"/>
                  </a:cubicBezTo>
                  <a:cubicBezTo>
                    <a:pt x="326356" y="-19321"/>
                    <a:pt x="439894" y="-1700"/>
                    <a:pt x="531811" y="35162"/>
                  </a:cubicBezTo>
                  <a:cubicBezTo>
                    <a:pt x="593628" y="59927"/>
                    <a:pt x="650016" y="93074"/>
                    <a:pt x="708309" y="119934"/>
                  </a:cubicBezTo>
                  <a:close/>
                  <a:moveTo>
                    <a:pt x="695450" y="146795"/>
                  </a:moveTo>
                  <a:cubicBezTo>
                    <a:pt x="636014" y="118220"/>
                    <a:pt x="580293" y="84692"/>
                    <a:pt x="521429" y="60403"/>
                  </a:cubicBezTo>
                  <a:cubicBezTo>
                    <a:pt x="412558" y="13730"/>
                    <a:pt x="258729" y="12778"/>
                    <a:pt x="192340" y="125744"/>
                  </a:cubicBezTo>
                  <a:cubicBezTo>
                    <a:pt x="143667" y="208231"/>
                    <a:pt x="124998" y="308624"/>
                    <a:pt x="79564" y="393492"/>
                  </a:cubicBezTo>
                  <a:cubicBezTo>
                    <a:pt x="52513" y="449499"/>
                    <a:pt x="19175" y="506744"/>
                    <a:pt x="30510" y="570276"/>
                  </a:cubicBezTo>
                  <a:cubicBezTo>
                    <a:pt x="41654" y="632189"/>
                    <a:pt x="75182" y="689148"/>
                    <a:pt x="100138" y="747536"/>
                  </a:cubicBezTo>
                  <a:cubicBezTo>
                    <a:pt x="113473" y="777731"/>
                    <a:pt x="125093" y="808306"/>
                    <a:pt x="137381" y="838119"/>
                  </a:cubicBezTo>
                  <a:cubicBezTo>
                    <a:pt x="161669" y="897555"/>
                    <a:pt x="188911" y="955753"/>
                    <a:pt x="231583" y="1000044"/>
                  </a:cubicBezTo>
                  <a:cubicBezTo>
                    <a:pt x="282923" y="1052813"/>
                    <a:pt x="358742" y="1093199"/>
                    <a:pt x="433703" y="1078149"/>
                  </a:cubicBezTo>
                  <a:cubicBezTo>
                    <a:pt x="478852" y="1067767"/>
                    <a:pt x="515237" y="1039097"/>
                    <a:pt x="551528" y="1009283"/>
                  </a:cubicBezTo>
                  <a:cubicBezTo>
                    <a:pt x="600772" y="967945"/>
                    <a:pt x="645444" y="919177"/>
                    <a:pt x="698213" y="878696"/>
                  </a:cubicBezTo>
                  <a:cubicBezTo>
                    <a:pt x="724216" y="858407"/>
                    <a:pt x="750981" y="838976"/>
                    <a:pt x="776603" y="819450"/>
                  </a:cubicBezTo>
                  <a:cubicBezTo>
                    <a:pt x="873187" y="750965"/>
                    <a:pt x="881378" y="698768"/>
                    <a:pt x="897190" y="587135"/>
                  </a:cubicBezTo>
                  <a:cubicBezTo>
                    <a:pt x="904715" y="523508"/>
                    <a:pt x="919764" y="458643"/>
                    <a:pt x="925289" y="395111"/>
                  </a:cubicBezTo>
                  <a:cubicBezTo>
                    <a:pt x="931385" y="333104"/>
                    <a:pt x="920907" y="271286"/>
                    <a:pt x="866329" y="233853"/>
                  </a:cubicBezTo>
                  <a:cubicBezTo>
                    <a:pt x="823847" y="200039"/>
                    <a:pt x="744980" y="171083"/>
                    <a:pt x="694879" y="147176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570" l="0" r="0" t="1455"/>
          <a:stretch/>
        </p:blipFill>
        <p:spPr>
          <a:xfrm>
            <a:off x="827250" y="192375"/>
            <a:ext cx="7489500" cy="3665250"/>
          </a:xfrm>
          <a:prstGeom prst="rect">
            <a:avLst/>
          </a:prstGeom>
        </p:spPr>
      </p:pic>
      <p:sp>
        <p:nvSpPr>
          <p:cNvPr id="192" name="Google Shape;192;p30"/>
          <p:cNvSpPr txBox="1"/>
          <p:nvPr/>
        </p:nvSpPr>
        <p:spPr>
          <a:xfrm>
            <a:off x="2349000" y="3989250"/>
            <a:ext cx="510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Activities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1"/>
          <p:cNvGrpSpPr/>
          <p:nvPr/>
        </p:nvGrpSpPr>
        <p:grpSpPr>
          <a:xfrm>
            <a:off x="437134" y="641341"/>
            <a:ext cx="8365177" cy="4345631"/>
            <a:chOff x="582845" y="855122"/>
            <a:chExt cx="11153570" cy="5794174"/>
          </a:xfrm>
        </p:grpSpPr>
        <p:sp>
          <p:nvSpPr>
            <p:cNvPr id="198" name="Google Shape;198;p31"/>
            <p:cNvSpPr/>
            <p:nvPr/>
          </p:nvSpPr>
          <p:spPr>
            <a:xfrm rot="886168">
              <a:off x="1383222" y="350743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walking on a beach&#10;&#10;Description automatically generated with medium confidence" id="199" name="Google Shape;199;p31">
              <a:hlinkClick action="ppaction://hlinksldjump"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13074" r="13074" t="0"/>
            <a:stretch/>
          </p:blipFill>
          <p:spPr>
            <a:xfrm rot="903646">
              <a:off x="1572719" y="3663278"/>
              <a:ext cx="2367242" cy="2138270"/>
            </a:xfrm>
            <a:custGeom>
              <a:rect b="b" l="l" r="r" t="t"/>
              <a:pathLst>
                <a:path extrusionOk="0" h="2138270" w="2367242">
                  <a:moveTo>
                    <a:pt x="0" y="11981"/>
                  </a:moveTo>
                  <a:lnTo>
                    <a:pt x="2356431" y="0"/>
                  </a:lnTo>
                  <a:lnTo>
                    <a:pt x="2367242" y="2126290"/>
                  </a:lnTo>
                  <a:lnTo>
                    <a:pt x="10810" y="213827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00" name="Google Shape;200;p31"/>
            <p:cNvSpPr/>
            <p:nvPr/>
          </p:nvSpPr>
          <p:spPr>
            <a:xfrm rot="37757">
              <a:off x="5764300" y="360285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running in a field&#10;&#10;Description automatically generated with low confidence" id="201" name="Google Shape;201;p31">
              <a:hlinkClick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7391" r="7390" t="0"/>
            <a:stretch/>
          </p:blipFill>
          <p:spPr>
            <a:xfrm>
              <a:off x="5893494" y="3744492"/>
              <a:ext cx="2379673" cy="2152069"/>
            </a:xfrm>
            <a:custGeom>
              <a:rect b="b" l="l" r="r" t="t"/>
              <a:pathLst>
                <a:path extrusionOk="0" h="2152069" w="2379673">
                  <a:moveTo>
                    <a:pt x="23353" y="0"/>
                  </a:moveTo>
                  <a:lnTo>
                    <a:pt x="2379673" y="25881"/>
                  </a:lnTo>
                  <a:lnTo>
                    <a:pt x="2356320" y="2152069"/>
                  </a:lnTo>
                  <a:lnTo>
                    <a:pt x="0" y="212618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group of people sitting on a beach at sunset&#10;&#10;Description automatically generated with medium confidence" id="202" name="Google Shape;202;p31">
              <a:hlinkClick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10903" r="10903" t="0"/>
            <a:stretch/>
          </p:blipFill>
          <p:spPr>
            <a:xfrm rot="-1458019">
              <a:off x="8662719" y="1253492"/>
              <a:ext cx="2359707" cy="2154910"/>
            </a:xfrm>
            <a:custGeom>
              <a:rect b="b" l="l" r="r" t="t"/>
              <a:pathLst>
                <a:path extrusionOk="0" h="2154910" w="2359707">
                  <a:moveTo>
                    <a:pt x="2359707" y="28752"/>
                  </a:moveTo>
                  <a:lnTo>
                    <a:pt x="2333763" y="2154910"/>
                  </a:lnTo>
                  <a:lnTo>
                    <a:pt x="0" y="2126433"/>
                  </a:lnTo>
                  <a:lnTo>
                    <a:pt x="0" y="280318"/>
                  </a:lnTo>
                  <a:lnTo>
                    <a:pt x="342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03" name="Google Shape;203;p31"/>
            <p:cNvSpPr txBox="1"/>
            <p:nvPr/>
          </p:nvSpPr>
          <p:spPr>
            <a:xfrm rot="-1433445">
              <a:off x="9081323" y="3291139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05/09/2020</a:t>
              </a:r>
              <a:endParaRPr sz="1100"/>
            </a:p>
          </p:txBody>
        </p:sp>
        <p:sp>
          <p:nvSpPr>
            <p:cNvPr id="204" name="Google Shape;204;p31"/>
            <p:cNvSpPr/>
            <p:nvPr/>
          </p:nvSpPr>
          <p:spPr>
            <a:xfrm rot="-770523">
              <a:off x="867012" y="111206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205" name="Google Shape;205;p31"/>
            <p:cNvSpPr/>
            <p:nvPr/>
          </p:nvSpPr>
          <p:spPr>
            <a:xfrm rot="788144">
              <a:off x="8016054" y="344528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person holding a dog&#10;&#10;Description automatically generated with medium confidence" id="206" name="Google Shape;206;p31">
              <a:hlinkClick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13165" r="13164" t="0"/>
            <a:stretch/>
          </p:blipFill>
          <p:spPr>
            <a:xfrm rot="732898">
              <a:off x="8187873" y="3586785"/>
              <a:ext cx="2390327" cy="2163910"/>
            </a:xfrm>
            <a:custGeom>
              <a:rect b="b" l="l" r="r" t="t"/>
              <a:pathLst>
                <a:path extrusionOk="0" h="4698999" w="4922418">
                  <a:moveTo>
                    <a:pt x="0" y="0"/>
                  </a:moveTo>
                  <a:lnTo>
                    <a:pt x="4922418" y="0"/>
                  </a:lnTo>
                  <a:lnTo>
                    <a:pt x="4922418" y="4698999"/>
                  </a:lnTo>
                  <a:lnTo>
                    <a:pt x="0" y="469899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picture containing person, wall, indoor, young&#10;&#10;Description automatically generated" id="207" name="Google Shape;207;p31">
              <a:hlinkClick action="ppaction://hlinksldjump"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13093" r="13093" t="0"/>
            <a:stretch/>
          </p:blipFill>
          <p:spPr>
            <a:xfrm rot="-805748">
              <a:off x="945263" y="1260093"/>
              <a:ext cx="2378125" cy="2150350"/>
            </a:xfrm>
            <a:custGeom>
              <a:rect b="b" l="l" r="r" t="t"/>
              <a:pathLst>
                <a:path extrusionOk="0" h="2150350" w="2378125">
                  <a:moveTo>
                    <a:pt x="2378125" y="24145"/>
                  </a:moveTo>
                  <a:lnTo>
                    <a:pt x="2356338" y="2150350"/>
                  </a:lnTo>
                  <a:lnTo>
                    <a:pt x="0" y="2126205"/>
                  </a:lnTo>
                  <a:lnTo>
                    <a:pt x="2178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08" name="Google Shape;208;p31"/>
            <p:cNvSpPr txBox="1"/>
            <p:nvPr/>
          </p:nvSpPr>
          <p:spPr>
            <a:xfrm rot="-731536">
              <a:off x="982671" y="3417930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209" name="Google Shape;209;p31"/>
            <p:cNvSpPr/>
            <p:nvPr/>
          </p:nvSpPr>
          <p:spPr>
            <a:xfrm rot="833556">
              <a:off x="2486663" y="1355099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210" name="Google Shape;210;p31"/>
            <p:cNvSpPr/>
            <p:nvPr/>
          </p:nvSpPr>
          <p:spPr>
            <a:xfrm rot="833556">
              <a:off x="6915864" y="1355098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Two people walking on a beach at sunset&#10;&#10;Description automatically generated with medium confidence" id="211" name="Google Shape;211;p31">
              <a:hlinkClick action="ppaction://hlinksldjump"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13116" r="13116" t="0"/>
            <a:stretch/>
          </p:blipFill>
          <p:spPr>
            <a:xfrm rot="775320">
              <a:off x="7089727" y="1496285"/>
              <a:ext cx="2392142" cy="2165010"/>
            </a:xfrm>
            <a:custGeom>
              <a:rect b="b" l="l" r="r" t="t"/>
              <a:pathLst>
                <a:path extrusionOk="0" h="2165010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40" y="2165010"/>
                  </a:lnTo>
                  <a:lnTo>
                    <a:pt x="2301897" y="2165010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family preparing food in the kitchen&#10;&#10;Description automatically generated with low confidence" id="212" name="Google Shape;212;p31">
              <a:hlinkClick action="ppaction://hlinksldjump"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13143" r="13143" t="0"/>
            <a:stretch/>
          </p:blipFill>
          <p:spPr>
            <a:xfrm rot="775320">
              <a:off x="2651877" y="1496276"/>
              <a:ext cx="2392142" cy="2165929"/>
            </a:xfrm>
            <a:custGeom>
              <a:rect b="b" l="l" r="r" t="t"/>
              <a:pathLst>
                <a:path extrusionOk="0" h="2165929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23" y="2165929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13" name="Google Shape;213;p31"/>
            <p:cNvSpPr txBox="1"/>
            <p:nvPr/>
          </p:nvSpPr>
          <p:spPr>
            <a:xfrm rot="865204">
              <a:off x="2112635" y="361381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05/03/2010</a:t>
              </a:r>
              <a:endParaRPr sz="1100"/>
            </a:p>
          </p:txBody>
        </p:sp>
        <p:sp>
          <p:nvSpPr>
            <p:cNvPr id="214" name="Google Shape;214;p31"/>
            <p:cNvSpPr txBox="1"/>
            <p:nvPr/>
          </p:nvSpPr>
          <p:spPr>
            <a:xfrm rot="865204">
              <a:off x="6521693" y="36065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20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/07/2013</a:t>
              </a:r>
              <a:endParaRPr sz="1100"/>
            </a:p>
          </p:txBody>
        </p:sp>
        <p:sp>
          <p:nvSpPr>
            <p:cNvPr id="215" name="Google Shape;215;p31"/>
            <p:cNvSpPr txBox="1"/>
            <p:nvPr/>
          </p:nvSpPr>
          <p:spPr>
            <a:xfrm rot="865204">
              <a:off x="7738400" y="57334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216" name="Google Shape;216;p31"/>
            <p:cNvSpPr txBox="1"/>
            <p:nvPr/>
          </p:nvSpPr>
          <p:spPr>
            <a:xfrm rot="865204">
              <a:off x="930735" y="5738698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16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/06/2017</a:t>
              </a:r>
              <a:endParaRPr sz="1100"/>
            </a:p>
          </p:txBody>
        </p:sp>
        <p:sp>
          <p:nvSpPr>
            <p:cNvPr id="217" name="Google Shape;217;p31"/>
            <p:cNvSpPr txBox="1"/>
            <p:nvPr/>
          </p:nvSpPr>
          <p:spPr>
            <a:xfrm>
              <a:off x="5689405" y="5907014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30/03/2013</a:t>
              </a:r>
              <a:endParaRPr sz="1100"/>
            </a:p>
          </p:txBody>
        </p:sp>
      </p:grpSp>
      <p:sp>
        <p:nvSpPr>
          <p:cNvPr id="218" name="Google Shape;218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616">
              <a:alpha val="4392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2440381" y="384572"/>
            <a:ext cx="4036820" cy="4374356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20" name="Google Shape;220;p31"/>
          <p:cNvPicPr preferRelativeResize="0"/>
          <p:nvPr>
            <p:ph idx="2" type="pic"/>
          </p:nvPr>
        </p:nvPicPr>
        <p:blipFill rotWithShape="1">
          <a:blip r:embed="rId14">
            <a:alphaModFix/>
          </a:blip>
          <a:srcRect b="0" l="10716" r="10716" t="0"/>
          <a:stretch/>
        </p:blipFill>
        <p:spPr>
          <a:xfrm>
            <a:off x="2612885" y="571502"/>
            <a:ext cx="3691812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le with left arrow with solid fill" id="221" name="Google Shape;221;p31">
            <a:hlinkClick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7279" y="355750"/>
            <a:ext cx="358845" cy="3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3239409" y="4107836"/>
            <a:ext cx="2369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13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8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/20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22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C891">
            <a:alpha val="4705"/>
          </a:srgbClr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/>
        </p:nvSpPr>
        <p:spPr>
          <a:xfrm>
            <a:off x="359569" y="914602"/>
            <a:ext cx="84249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700"/>
              <a:buFont typeface="Patrick Hand"/>
              <a:buChar char="❖"/>
            </a:pPr>
            <a:r>
              <a:rPr lang="en" sz="17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We introduce ourself to NGO members.</a:t>
            </a:r>
            <a:endParaRPr sz="17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655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700"/>
              <a:buFont typeface="Patrick Hand"/>
              <a:buChar char="❖"/>
            </a:pPr>
            <a:r>
              <a:rPr lang="en" sz="17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We were given brochure of NGO to understand their work.</a:t>
            </a:r>
            <a:endParaRPr sz="17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655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700"/>
              <a:buFont typeface="Patrick Hand"/>
              <a:buChar char="❖"/>
            </a:pPr>
            <a:r>
              <a:rPr lang="en" sz="17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We planned 15 Aug 2022 event for needy people.</a:t>
            </a:r>
            <a:endParaRPr sz="17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                                                                                   </a:t>
            </a:r>
            <a:endParaRPr sz="1200">
              <a:solidFill>
                <a:srgbClr val="3A383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2558239" y="384572"/>
            <a:ext cx="402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O</a:t>
            </a:r>
            <a:r>
              <a:rPr b="1"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ur first</a:t>
            </a:r>
            <a:r>
              <a:rPr b="1" i="0"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r>
              <a:rPr b="1"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Day</a:t>
            </a:r>
            <a:r>
              <a:rPr b="1" i="0"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r>
              <a:rPr b="1"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At NGO</a:t>
            </a:r>
            <a:endParaRPr sz="1100"/>
          </a:p>
        </p:txBody>
      </p:sp>
      <p:sp>
        <p:nvSpPr>
          <p:cNvPr id="229" name="Google Shape;229;p32"/>
          <p:cNvSpPr/>
          <p:nvPr/>
        </p:nvSpPr>
        <p:spPr>
          <a:xfrm>
            <a:off x="388144" y="2326616"/>
            <a:ext cx="2671200" cy="258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6084636" y="2326629"/>
            <a:ext cx="2671200" cy="258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31" name="Google Shape;231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50" r="1950" t="0"/>
          <a:stretch/>
        </p:blipFill>
        <p:spPr>
          <a:xfrm>
            <a:off x="509551" y="2418083"/>
            <a:ext cx="2428381" cy="189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950" r="1950" t="0"/>
          <a:stretch/>
        </p:blipFill>
        <p:spPr>
          <a:xfrm>
            <a:off x="6206030" y="2418083"/>
            <a:ext cx="2428384" cy="189529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955975" y="4464100"/>
            <a:ext cx="16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13 Aug 2022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6581563" y="4464100"/>
            <a:ext cx="16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13 Aug 2022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3"/>
          <p:cNvGrpSpPr/>
          <p:nvPr/>
        </p:nvGrpSpPr>
        <p:grpSpPr>
          <a:xfrm>
            <a:off x="437134" y="641341"/>
            <a:ext cx="8365177" cy="4345631"/>
            <a:chOff x="582845" y="855122"/>
            <a:chExt cx="11153570" cy="5794174"/>
          </a:xfrm>
        </p:grpSpPr>
        <p:sp>
          <p:nvSpPr>
            <p:cNvPr id="240" name="Google Shape;240;p33"/>
            <p:cNvSpPr/>
            <p:nvPr/>
          </p:nvSpPr>
          <p:spPr>
            <a:xfrm rot="886168">
              <a:off x="1383222" y="350743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walking on a beach&#10;&#10;Description automatically generated with medium confidence" id="241" name="Google Shape;241;p33">
              <a:hlinkClick action="ppaction://hlinksldjump"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13074" r="13074" t="0"/>
            <a:stretch/>
          </p:blipFill>
          <p:spPr>
            <a:xfrm rot="903646">
              <a:off x="1572719" y="3663278"/>
              <a:ext cx="2367242" cy="2138270"/>
            </a:xfrm>
            <a:custGeom>
              <a:rect b="b" l="l" r="r" t="t"/>
              <a:pathLst>
                <a:path extrusionOk="0" h="2138270" w="2367242">
                  <a:moveTo>
                    <a:pt x="0" y="11981"/>
                  </a:moveTo>
                  <a:lnTo>
                    <a:pt x="2356431" y="0"/>
                  </a:lnTo>
                  <a:lnTo>
                    <a:pt x="2367242" y="2126290"/>
                  </a:lnTo>
                  <a:lnTo>
                    <a:pt x="10810" y="213827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42" name="Google Shape;242;p33"/>
            <p:cNvSpPr/>
            <p:nvPr/>
          </p:nvSpPr>
          <p:spPr>
            <a:xfrm rot="37757">
              <a:off x="5764300" y="360285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group of people running in a field&#10;&#10;Description automatically generated with low confidence" id="243" name="Google Shape;243;p33">
              <a:hlinkClick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7391" r="7390" t="0"/>
            <a:stretch/>
          </p:blipFill>
          <p:spPr>
            <a:xfrm>
              <a:off x="5893494" y="3744492"/>
              <a:ext cx="2379673" cy="2152069"/>
            </a:xfrm>
            <a:custGeom>
              <a:rect b="b" l="l" r="r" t="t"/>
              <a:pathLst>
                <a:path extrusionOk="0" h="2152069" w="2379673">
                  <a:moveTo>
                    <a:pt x="23353" y="0"/>
                  </a:moveTo>
                  <a:lnTo>
                    <a:pt x="2379673" y="25881"/>
                  </a:lnTo>
                  <a:lnTo>
                    <a:pt x="2356320" y="2152069"/>
                  </a:lnTo>
                  <a:lnTo>
                    <a:pt x="0" y="212618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group of people sitting on a beach at sunset&#10;&#10;Description automatically generated with medium confidence" id="244" name="Google Shape;244;p33">
              <a:hlinkClick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10903" r="10903" t="0"/>
            <a:stretch/>
          </p:blipFill>
          <p:spPr>
            <a:xfrm rot="-1458019">
              <a:off x="8662719" y="1253492"/>
              <a:ext cx="2359707" cy="2154910"/>
            </a:xfrm>
            <a:custGeom>
              <a:rect b="b" l="l" r="r" t="t"/>
              <a:pathLst>
                <a:path extrusionOk="0" h="2154910" w="2359707">
                  <a:moveTo>
                    <a:pt x="2359707" y="28752"/>
                  </a:moveTo>
                  <a:lnTo>
                    <a:pt x="2333763" y="2154910"/>
                  </a:lnTo>
                  <a:lnTo>
                    <a:pt x="0" y="2126433"/>
                  </a:lnTo>
                  <a:lnTo>
                    <a:pt x="0" y="280318"/>
                  </a:lnTo>
                  <a:lnTo>
                    <a:pt x="342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45" name="Google Shape;245;p33"/>
            <p:cNvSpPr txBox="1"/>
            <p:nvPr/>
          </p:nvSpPr>
          <p:spPr>
            <a:xfrm rot="-1433445">
              <a:off x="9081323" y="3291139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05/09/2020</a:t>
              </a:r>
              <a:endParaRPr sz="1100"/>
            </a:p>
          </p:txBody>
        </p:sp>
        <p:sp>
          <p:nvSpPr>
            <p:cNvPr id="246" name="Google Shape;246;p33"/>
            <p:cNvSpPr/>
            <p:nvPr/>
          </p:nvSpPr>
          <p:spPr>
            <a:xfrm rot="-770523">
              <a:off x="867012" y="1112067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247" name="Google Shape;247;p33"/>
            <p:cNvSpPr/>
            <p:nvPr/>
          </p:nvSpPr>
          <p:spPr>
            <a:xfrm rot="788144">
              <a:off x="8016054" y="3445283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A person holding a dog&#10;&#10;Description automatically generated with medium confidence" id="248" name="Google Shape;248;p33">
              <a:hlinkClick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13165" r="13164" t="0"/>
            <a:stretch/>
          </p:blipFill>
          <p:spPr>
            <a:xfrm rot="732898">
              <a:off x="8187873" y="3586785"/>
              <a:ext cx="2390327" cy="2163910"/>
            </a:xfrm>
            <a:custGeom>
              <a:rect b="b" l="l" r="r" t="t"/>
              <a:pathLst>
                <a:path extrusionOk="0" h="4698999" w="4922418">
                  <a:moveTo>
                    <a:pt x="0" y="0"/>
                  </a:moveTo>
                  <a:lnTo>
                    <a:pt x="4922418" y="0"/>
                  </a:lnTo>
                  <a:lnTo>
                    <a:pt x="4922418" y="4698999"/>
                  </a:lnTo>
                  <a:lnTo>
                    <a:pt x="0" y="4698999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picture containing person, wall, indoor, young&#10;&#10;Description automatically generated" id="249" name="Google Shape;249;p33">
              <a:hlinkClick action="ppaction://hlinksldjump"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13093" r="13093" t="0"/>
            <a:stretch/>
          </p:blipFill>
          <p:spPr>
            <a:xfrm rot="-805748">
              <a:off x="945263" y="1260093"/>
              <a:ext cx="2378125" cy="2150350"/>
            </a:xfrm>
            <a:custGeom>
              <a:rect b="b" l="l" r="r" t="t"/>
              <a:pathLst>
                <a:path extrusionOk="0" h="2150350" w="2378125">
                  <a:moveTo>
                    <a:pt x="2378125" y="24145"/>
                  </a:moveTo>
                  <a:lnTo>
                    <a:pt x="2356338" y="2150350"/>
                  </a:lnTo>
                  <a:lnTo>
                    <a:pt x="0" y="2126205"/>
                  </a:lnTo>
                  <a:lnTo>
                    <a:pt x="21787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50" name="Google Shape;250;p33"/>
            <p:cNvSpPr txBox="1"/>
            <p:nvPr/>
          </p:nvSpPr>
          <p:spPr>
            <a:xfrm rot="-731536">
              <a:off x="982671" y="3417930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251" name="Google Shape;251;p33"/>
            <p:cNvSpPr/>
            <p:nvPr/>
          </p:nvSpPr>
          <p:spPr>
            <a:xfrm rot="833556">
              <a:off x="2486663" y="1355099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252" name="Google Shape;252;p33"/>
            <p:cNvSpPr/>
            <p:nvPr/>
          </p:nvSpPr>
          <p:spPr>
            <a:xfrm rot="833556">
              <a:off x="6915864" y="1355098"/>
              <a:ext cx="2633189" cy="2853361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705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pic>
          <p:nvPicPr>
            <p:cNvPr descr="Two people walking on a beach at sunset&#10;&#10;Description automatically generated with medium confidence" id="253" name="Google Shape;253;p33">
              <a:hlinkClick action="ppaction://hlinksldjump"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13116" r="13116" t="0"/>
            <a:stretch/>
          </p:blipFill>
          <p:spPr>
            <a:xfrm rot="775320">
              <a:off x="7089727" y="1496285"/>
              <a:ext cx="2392142" cy="2165010"/>
            </a:xfrm>
            <a:custGeom>
              <a:rect b="b" l="l" r="r" t="t"/>
              <a:pathLst>
                <a:path extrusionOk="0" h="2165010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40" y="2165010"/>
                  </a:lnTo>
                  <a:lnTo>
                    <a:pt x="2301897" y="2165010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descr="A family preparing food in the kitchen&#10;&#10;Description automatically generated with low confidence" id="254" name="Google Shape;254;p33">
              <a:hlinkClick action="ppaction://hlinksldjump"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13143" r="13143" t="0"/>
            <a:stretch/>
          </p:blipFill>
          <p:spPr>
            <a:xfrm rot="775320">
              <a:off x="2651877" y="1496276"/>
              <a:ext cx="2392142" cy="2165929"/>
            </a:xfrm>
            <a:custGeom>
              <a:rect b="b" l="l" r="r" t="t"/>
              <a:pathLst>
                <a:path extrusionOk="0" h="2165929" w="2392142">
                  <a:moveTo>
                    <a:pt x="36018" y="0"/>
                  </a:moveTo>
                  <a:lnTo>
                    <a:pt x="2392142" y="39917"/>
                  </a:lnTo>
                  <a:lnTo>
                    <a:pt x="2356123" y="2165929"/>
                  </a:lnTo>
                  <a:lnTo>
                    <a:pt x="0" y="2126012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55" name="Google Shape;255;p33"/>
            <p:cNvSpPr txBox="1"/>
            <p:nvPr/>
          </p:nvSpPr>
          <p:spPr>
            <a:xfrm rot="865204">
              <a:off x="2112635" y="361381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05/03/2010</a:t>
              </a:r>
              <a:endParaRPr sz="1100"/>
            </a:p>
          </p:txBody>
        </p:sp>
        <p:sp>
          <p:nvSpPr>
            <p:cNvPr id="256" name="Google Shape;256;p33"/>
            <p:cNvSpPr txBox="1"/>
            <p:nvPr/>
          </p:nvSpPr>
          <p:spPr>
            <a:xfrm rot="865204">
              <a:off x="6521693" y="36065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20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/07/2013</a:t>
              </a:r>
              <a:endParaRPr sz="1100"/>
            </a:p>
          </p:txBody>
        </p:sp>
        <p:sp>
          <p:nvSpPr>
            <p:cNvPr id="257" name="Google Shape;257;p33"/>
            <p:cNvSpPr txBox="1"/>
            <p:nvPr/>
          </p:nvSpPr>
          <p:spPr>
            <a:xfrm rot="865204">
              <a:off x="7738400" y="5733485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05/02/2010</a:t>
              </a:r>
              <a:endParaRPr sz="1100"/>
            </a:p>
          </p:txBody>
        </p:sp>
        <p:sp>
          <p:nvSpPr>
            <p:cNvPr id="258" name="Google Shape;258;p33"/>
            <p:cNvSpPr txBox="1"/>
            <p:nvPr/>
          </p:nvSpPr>
          <p:spPr>
            <a:xfrm rot="865204">
              <a:off x="930735" y="5738698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16</a:t>
              </a: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/06/2017</a:t>
              </a:r>
              <a:endParaRPr sz="1100"/>
            </a:p>
          </p:txBody>
        </p:sp>
        <p:sp>
          <p:nvSpPr>
            <p:cNvPr id="259" name="Google Shape;259;p33"/>
            <p:cNvSpPr txBox="1"/>
            <p:nvPr/>
          </p:nvSpPr>
          <p:spPr>
            <a:xfrm>
              <a:off x="5689405" y="5907014"/>
              <a:ext cx="2675905" cy="463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500">
                  <a:solidFill>
                    <a:srgbClr val="3A3838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30/03/2013</a:t>
              </a:r>
              <a:endParaRPr sz="1100"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1616">
              <a:alpha val="4392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2440381" y="384572"/>
            <a:ext cx="4036820" cy="4374356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62" name="Google Shape;262;p33"/>
          <p:cNvPicPr preferRelativeResize="0"/>
          <p:nvPr>
            <p:ph idx="2" type="pic"/>
          </p:nvPr>
        </p:nvPicPr>
        <p:blipFill rotWithShape="1">
          <a:blip r:embed="rId14">
            <a:alphaModFix/>
          </a:blip>
          <a:srcRect b="0" l="10716" r="10716" t="0"/>
          <a:stretch/>
        </p:blipFill>
        <p:spPr>
          <a:xfrm>
            <a:off x="2612885" y="571502"/>
            <a:ext cx="3691812" cy="3524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le with left arrow with solid fill" id="263" name="Google Shape;263;p33">
            <a:hlinkClick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7279" y="355750"/>
            <a:ext cx="358845" cy="3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3239409" y="4108119"/>
            <a:ext cx="2369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1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5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8</a:t>
            </a:r>
            <a:r>
              <a:rPr i="0"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/20</a:t>
            </a:r>
            <a:r>
              <a:rPr lang="en" sz="3300">
                <a:solidFill>
                  <a:srgbClr val="3A3838"/>
                </a:solidFill>
                <a:latin typeface="Patrick Hand"/>
                <a:ea typeface="Patrick Hand"/>
                <a:cs typeface="Patrick Hand"/>
                <a:sym typeface="Patrick Hand"/>
              </a:rPr>
              <a:t>22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C891">
            <a:alpha val="4705"/>
          </a:srgbClr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/>
          <p:nvPr/>
        </p:nvSpPr>
        <p:spPr>
          <a:xfrm rot="-562339">
            <a:off x="4793670" y="3049916"/>
            <a:ext cx="3730176" cy="3028163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4302625" y="-56600"/>
            <a:ext cx="3560400" cy="2823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321475" y="1968485"/>
            <a:ext cx="37302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Event planning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Flag hosting 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Ration Kit distribution</a:t>
            </a:r>
            <a:endParaRPr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Food packet distribution</a:t>
            </a:r>
            <a:endParaRPr/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 txBox="1"/>
          <p:nvPr/>
        </p:nvSpPr>
        <p:spPr>
          <a:xfrm>
            <a:off x="321469" y="322000"/>
            <a:ext cx="40275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Day 2 </a:t>
            </a:r>
            <a:endParaRPr b="1" sz="21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Independence Day Celebrations</a:t>
            </a:r>
            <a:endParaRPr b="1" sz="21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73" name="Google Shape;273;p3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408" r="1418" t="0"/>
          <a:stretch/>
        </p:blipFill>
        <p:spPr>
          <a:xfrm rot="-534627">
            <a:off x="4929438" y="3234306"/>
            <a:ext cx="3390810" cy="2325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34"/>
          <p:cNvGrpSpPr/>
          <p:nvPr/>
        </p:nvGrpSpPr>
        <p:grpSpPr>
          <a:xfrm rot="-5086607">
            <a:off x="-521488" y="4198872"/>
            <a:ext cx="1458943" cy="2401782"/>
            <a:chOff x="5381489" y="2605120"/>
            <a:chExt cx="1425868" cy="1651914"/>
          </a:xfrm>
        </p:grpSpPr>
        <p:sp>
          <p:nvSpPr>
            <p:cNvPr id="275" name="Google Shape;275;p34"/>
            <p:cNvSpPr/>
            <p:nvPr/>
          </p:nvSpPr>
          <p:spPr>
            <a:xfrm>
              <a:off x="5381489" y="2605120"/>
              <a:ext cx="1425868" cy="1651914"/>
            </a:xfrm>
            <a:custGeom>
              <a:rect b="b" l="l" r="r" t="t"/>
              <a:pathLst>
                <a:path extrusionOk="0" h="1651914" w="1425868">
                  <a:moveTo>
                    <a:pt x="1050430" y="176829"/>
                  </a:moveTo>
                  <a:cubicBezTo>
                    <a:pt x="1159967" y="230836"/>
                    <a:pt x="1287126" y="267793"/>
                    <a:pt x="1368660" y="364281"/>
                  </a:cubicBezTo>
                  <a:cubicBezTo>
                    <a:pt x="1455337" y="471532"/>
                    <a:pt x="1421714" y="675844"/>
                    <a:pt x="1406760" y="803860"/>
                  </a:cubicBezTo>
                  <a:cubicBezTo>
                    <a:pt x="1389139" y="924542"/>
                    <a:pt x="1378185" y="1061035"/>
                    <a:pt x="1297508" y="1158952"/>
                  </a:cubicBezTo>
                  <a:cubicBezTo>
                    <a:pt x="1263304" y="1195995"/>
                    <a:pt x="1224394" y="1228399"/>
                    <a:pt x="1181779" y="1255345"/>
                  </a:cubicBezTo>
                  <a:cubicBezTo>
                    <a:pt x="1099960" y="1309352"/>
                    <a:pt x="1020997" y="1361358"/>
                    <a:pt x="950417" y="1429271"/>
                  </a:cubicBezTo>
                  <a:cubicBezTo>
                    <a:pt x="843737" y="1525855"/>
                    <a:pt x="732390" y="1659205"/>
                    <a:pt x="574180" y="1651585"/>
                  </a:cubicBezTo>
                  <a:cubicBezTo>
                    <a:pt x="418922" y="1645108"/>
                    <a:pt x="283572" y="1535856"/>
                    <a:pt x="215468" y="1400792"/>
                  </a:cubicBezTo>
                  <a:cubicBezTo>
                    <a:pt x="168891" y="1313162"/>
                    <a:pt x="140316" y="1218674"/>
                    <a:pt x="102597" y="1127996"/>
                  </a:cubicBezTo>
                  <a:cubicBezTo>
                    <a:pt x="48400" y="994646"/>
                    <a:pt x="-42183" y="847675"/>
                    <a:pt x="22206" y="700704"/>
                  </a:cubicBezTo>
                  <a:cubicBezTo>
                    <a:pt x="58210" y="608693"/>
                    <a:pt x="112122" y="526778"/>
                    <a:pt x="144697" y="434004"/>
                  </a:cubicBezTo>
                  <a:cubicBezTo>
                    <a:pt x="177273" y="341231"/>
                    <a:pt x="200228" y="244457"/>
                    <a:pt x="248710" y="158541"/>
                  </a:cubicBezTo>
                  <a:cubicBezTo>
                    <a:pt x="296335" y="67387"/>
                    <a:pt x="393586" y="14904"/>
                    <a:pt x="493884" y="4141"/>
                  </a:cubicBezTo>
                  <a:cubicBezTo>
                    <a:pt x="696957" y="-23577"/>
                    <a:pt x="876694" y="93295"/>
                    <a:pt x="1050525" y="176829"/>
                  </a:cubicBezTo>
                  <a:close/>
                  <a:moveTo>
                    <a:pt x="1040905" y="198356"/>
                  </a:moveTo>
                  <a:cubicBezTo>
                    <a:pt x="868597" y="114250"/>
                    <a:pt x="696004" y="-2146"/>
                    <a:pt x="496646" y="22905"/>
                  </a:cubicBezTo>
                  <a:cubicBezTo>
                    <a:pt x="426256" y="31097"/>
                    <a:pt x="355200" y="57195"/>
                    <a:pt x="306146" y="109583"/>
                  </a:cubicBezTo>
                  <a:cubicBezTo>
                    <a:pt x="257092" y="161970"/>
                    <a:pt x="229946" y="232169"/>
                    <a:pt x="206324" y="300083"/>
                  </a:cubicBezTo>
                  <a:cubicBezTo>
                    <a:pt x="175654" y="392380"/>
                    <a:pt x="145555" y="487630"/>
                    <a:pt x="100597" y="574593"/>
                  </a:cubicBezTo>
                  <a:cubicBezTo>
                    <a:pt x="69355" y="640030"/>
                    <a:pt x="33922" y="704514"/>
                    <a:pt x="24397" y="776428"/>
                  </a:cubicBezTo>
                  <a:cubicBezTo>
                    <a:pt x="14872" y="848342"/>
                    <a:pt x="41827" y="916826"/>
                    <a:pt x="70402" y="982454"/>
                  </a:cubicBezTo>
                  <a:cubicBezTo>
                    <a:pt x="89452" y="1026745"/>
                    <a:pt x="111646" y="1070750"/>
                    <a:pt x="131743" y="1115804"/>
                  </a:cubicBezTo>
                  <a:cubicBezTo>
                    <a:pt x="191084" y="1246201"/>
                    <a:pt x="234232" y="1390219"/>
                    <a:pt x="334150" y="1495565"/>
                  </a:cubicBezTo>
                  <a:cubicBezTo>
                    <a:pt x="434067" y="1600912"/>
                    <a:pt x="592753" y="1676540"/>
                    <a:pt x="726675" y="1588625"/>
                  </a:cubicBezTo>
                  <a:cubicBezTo>
                    <a:pt x="844404" y="1510615"/>
                    <a:pt x="920890" y="1384980"/>
                    <a:pt x="1039381" y="1306589"/>
                  </a:cubicBezTo>
                  <a:cubicBezTo>
                    <a:pt x="1117581" y="1250201"/>
                    <a:pt x="1212545" y="1213054"/>
                    <a:pt x="1275791" y="1140473"/>
                  </a:cubicBezTo>
                  <a:cubicBezTo>
                    <a:pt x="1337704" y="1066464"/>
                    <a:pt x="1339037" y="963594"/>
                    <a:pt x="1347514" y="870630"/>
                  </a:cubicBezTo>
                  <a:cubicBezTo>
                    <a:pt x="1351324" y="822243"/>
                    <a:pt x="1357039" y="772618"/>
                    <a:pt x="1365040" y="724421"/>
                  </a:cubicBezTo>
                  <a:cubicBezTo>
                    <a:pt x="1379233" y="630981"/>
                    <a:pt x="1406474" y="533921"/>
                    <a:pt x="1379995" y="441148"/>
                  </a:cubicBezTo>
                  <a:cubicBezTo>
                    <a:pt x="1339894" y="307798"/>
                    <a:pt x="1155300" y="256363"/>
                    <a:pt x="1041000" y="198451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5480230" y="2723051"/>
              <a:ext cx="1212419" cy="1407632"/>
            </a:xfrm>
            <a:custGeom>
              <a:rect b="b" l="l" r="r" t="t"/>
              <a:pathLst>
                <a:path extrusionOk="0" h="1407632" w="1212419">
                  <a:moveTo>
                    <a:pt x="897872" y="161673"/>
                  </a:moveTo>
                  <a:cubicBezTo>
                    <a:pt x="989979" y="208440"/>
                    <a:pt x="1099802" y="234825"/>
                    <a:pt x="1169144" y="316740"/>
                  </a:cubicBezTo>
                  <a:cubicBezTo>
                    <a:pt x="1238200" y="405894"/>
                    <a:pt x="1207244" y="525432"/>
                    <a:pt x="1193242" y="626493"/>
                  </a:cubicBezTo>
                  <a:cubicBezTo>
                    <a:pt x="1179908" y="708408"/>
                    <a:pt x="1177526" y="790799"/>
                    <a:pt x="1159143" y="872333"/>
                  </a:cubicBezTo>
                  <a:cubicBezTo>
                    <a:pt x="1150770" y="914767"/>
                    <a:pt x="1132606" y="954657"/>
                    <a:pt x="1106089" y="988824"/>
                  </a:cubicBezTo>
                  <a:cubicBezTo>
                    <a:pt x="1050653" y="1053879"/>
                    <a:pt x="972739" y="1089122"/>
                    <a:pt x="906064" y="1138652"/>
                  </a:cubicBezTo>
                  <a:cubicBezTo>
                    <a:pt x="873422" y="1162531"/>
                    <a:pt x="842580" y="1188763"/>
                    <a:pt x="813766" y="1217138"/>
                  </a:cubicBezTo>
                  <a:cubicBezTo>
                    <a:pt x="725660" y="1300863"/>
                    <a:pt x="631553" y="1418020"/>
                    <a:pt x="496298" y="1406876"/>
                  </a:cubicBezTo>
                  <a:cubicBezTo>
                    <a:pt x="410573" y="1399923"/>
                    <a:pt x="331611" y="1353917"/>
                    <a:pt x="272937" y="1292576"/>
                  </a:cubicBezTo>
                  <a:cubicBezTo>
                    <a:pt x="214263" y="1231235"/>
                    <a:pt x="180163" y="1152463"/>
                    <a:pt x="149017" y="1075406"/>
                  </a:cubicBezTo>
                  <a:cubicBezTo>
                    <a:pt x="133396" y="1037306"/>
                    <a:pt x="118251" y="999206"/>
                    <a:pt x="101392" y="961106"/>
                  </a:cubicBezTo>
                  <a:cubicBezTo>
                    <a:pt x="76341" y="904432"/>
                    <a:pt x="43194" y="850711"/>
                    <a:pt x="20715" y="792037"/>
                  </a:cubicBezTo>
                  <a:cubicBezTo>
                    <a:pt x="-28244" y="676118"/>
                    <a:pt x="17953" y="584583"/>
                    <a:pt x="71483" y="482665"/>
                  </a:cubicBezTo>
                  <a:cubicBezTo>
                    <a:pt x="90316" y="446864"/>
                    <a:pt x="107137" y="410040"/>
                    <a:pt x="121870" y="372366"/>
                  </a:cubicBezTo>
                  <a:cubicBezTo>
                    <a:pt x="151684" y="295594"/>
                    <a:pt x="171686" y="212155"/>
                    <a:pt x="213691" y="139765"/>
                  </a:cubicBezTo>
                  <a:cubicBezTo>
                    <a:pt x="303226" y="-21493"/>
                    <a:pt x="529064" y="-28542"/>
                    <a:pt x="678607" y="44515"/>
                  </a:cubicBezTo>
                  <a:cubicBezTo>
                    <a:pt x="755569" y="79567"/>
                    <a:pt x="823863" y="126240"/>
                    <a:pt x="897682" y="161577"/>
                  </a:cubicBezTo>
                  <a:close/>
                  <a:moveTo>
                    <a:pt x="890062" y="178246"/>
                  </a:moveTo>
                  <a:cubicBezTo>
                    <a:pt x="744996" y="110904"/>
                    <a:pt x="595834" y="27370"/>
                    <a:pt x="432862" y="42705"/>
                  </a:cubicBezTo>
                  <a:cubicBezTo>
                    <a:pt x="355138" y="49278"/>
                    <a:pt x="280462" y="86139"/>
                    <a:pt x="243886" y="157577"/>
                  </a:cubicBezTo>
                  <a:cubicBezTo>
                    <a:pt x="203785" y="229110"/>
                    <a:pt x="187402" y="309120"/>
                    <a:pt x="160351" y="386653"/>
                  </a:cubicBezTo>
                  <a:cubicBezTo>
                    <a:pt x="146183" y="426392"/>
                    <a:pt x="129676" y="465259"/>
                    <a:pt x="110917" y="503049"/>
                  </a:cubicBezTo>
                  <a:cubicBezTo>
                    <a:pt x="44242" y="638304"/>
                    <a:pt x="20524" y="690120"/>
                    <a:pt x="76150" y="838329"/>
                  </a:cubicBezTo>
                  <a:cubicBezTo>
                    <a:pt x="104725" y="914529"/>
                    <a:pt x="137872" y="992062"/>
                    <a:pt x="167019" y="1068548"/>
                  </a:cubicBezTo>
                  <a:cubicBezTo>
                    <a:pt x="197404" y="1143414"/>
                    <a:pt x="232741" y="1218852"/>
                    <a:pt x="289606" y="1276764"/>
                  </a:cubicBezTo>
                  <a:cubicBezTo>
                    <a:pt x="357424" y="1345440"/>
                    <a:pt x="457817" y="1396970"/>
                    <a:pt x="556306" y="1375158"/>
                  </a:cubicBezTo>
                  <a:cubicBezTo>
                    <a:pt x="655175" y="1349059"/>
                    <a:pt x="719755" y="1261429"/>
                    <a:pt x="792430" y="1194183"/>
                  </a:cubicBezTo>
                  <a:cubicBezTo>
                    <a:pt x="850819" y="1135032"/>
                    <a:pt x="923875" y="1089408"/>
                    <a:pt x="994075" y="1046926"/>
                  </a:cubicBezTo>
                  <a:cubicBezTo>
                    <a:pt x="1028803" y="1027009"/>
                    <a:pt x="1060502" y="1002216"/>
                    <a:pt x="1088182" y="973298"/>
                  </a:cubicBezTo>
                  <a:cubicBezTo>
                    <a:pt x="1141045" y="912147"/>
                    <a:pt x="1150094" y="825470"/>
                    <a:pt x="1160381" y="747270"/>
                  </a:cubicBezTo>
                  <a:cubicBezTo>
                    <a:pt x="1171716" y="627350"/>
                    <a:pt x="1205339" y="502191"/>
                    <a:pt x="1173145" y="384748"/>
                  </a:cubicBezTo>
                  <a:cubicBezTo>
                    <a:pt x="1136664" y="274068"/>
                    <a:pt x="987598" y="226347"/>
                    <a:pt x="890538" y="178627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5612643" y="2873089"/>
              <a:ext cx="958078" cy="1115452"/>
            </a:xfrm>
            <a:custGeom>
              <a:rect b="b" l="l" r="r" t="t"/>
              <a:pathLst>
                <a:path extrusionOk="0" h="1115452" w="958078">
                  <a:moveTo>
                    <a:pt x="708023" y="120029"/>
                  </a:moveTo>
                  <a:cubicBezTo>
                    <a:pt x="760792" y="146509"/>
                    <a:pt x="836515" y="174227"/>
                    <a:pt x="883188" y="211279"/>
                  </a:cubicBezTo>
                  <a:cubicBezTo>
                    <a:pt x="945767" y="254808"/>
                    <a:pt x="961103" y="325103"/>
                    <a:pt x="957578" y="396445"/>
                  </a:cubicBezTo>
                  <a:cubicBezTo>
                    <a:pt x="955007" y="463120"/>
                    <a:pt x="944910" y="525890"/>
                    <a:pt x="939862" y="591707"/>
                  </a:cubicBezTo>
                  <a:cubicBezTo>
                    <a:pt x="930337" y="710484"/>
                    <a:pt x="910144" y="792399"/>
                    <a:pt x="795939" y="848882"/>
                  </a:cubicBezTo>
                  <a:cubicBezTo>
                    <a:pt x="766888" y="864694"/>
                    <a:pt x="737836" y="878696"/>
                    <a:pt x="710881" y="896507"/>
                  </a:cubicBezTo>
                  <a:cubicBezTo>
                    <a:pt x="683915" y="913852"/>
                    <a:pt x="658912" y="934065"/>
                    <a:pt x="636300" y="956801"/>
                  </a:cubicBezTo>
                  <a:cubicBezTo>
                    <a:pt x="589246" y="1002616"/>
                    <a:pt x="549051" y="1058432"/>
                    <a:pt x="490567" y="1091770"/>
                  </a:cubicBezTo>
                  <a:cubicBezTo>
                    <a:pt x="428750" y="1128156"/>
                    <a:pt x="348740" y="1119583"/>
                    <a:pt x="287780" y="1086436"/>
                  </a:cubicBezTo>
                  <a:cubicBezTo>
                    <a:pt x="159288" y="1022142"/>
                    <a:pt x="119188" y="883649"/>
                    <a:pt x="68705" y="760967"/>
                  </a:cubicBezTo>
                  <a:cubicBezTo>
                    <a:pt x="44035" y="699911"/>
                    <a:pt x="10793" y="641714"/>
                    <a:pt x="1459" y="574277"/>
                  </a:cubicBezTo>
                  <a:cubicBezTo>
                    <a:pt x="-11876" y="471788"/>
                    <a:pt x="68134" y="385301"/>
                    <a:pt x="96709" y="294623"/>
                  </a:cubicBezTo>
                  <a:cubicBezTo>
                    <a:pt x="129094" y="205850"/>
                    <a:pt x="140714" y="85073"/>
                    <a:pt x="234631" y="31542"/>
                  </a:cubicBezTo>
                  <a:cubicBezTo>
                    <a:pt x="326356" y="-19321"/>
                    <a:pt x="439894" y="-1700"/>
                    <a:pt x="531811" y="35162"/>
                  </a:cubicBezTo>
                  <a:cubicBezTo>
                    <a:pt x="593628" y="59927"/>
                    <a:pt x="650016" y="93074"/>
                    <a:pt x="708309" y="119934"/>
                  </a:cubicBezTo>
                  <a:close/>
                  <a:moveTo>
                    <a:pt x="695450" y="146795"/>
                  </a:moveTo>
                  <a:cubicBezTo>
                    <a:pt x="636014" y="118220"/>
                    <a:pt x="580293" y="84692"/>
                    <a:pt x="521429" y="60403"/>
                  </a:cubicBezTo>
                  <a:cubicBezTo>
                    <a:pt x="412558" y="13730"/>
                    <a:pt x="258729" y="12778"/>
                    <a:pt x="192340" y="125744"/>
                  </a:cubicBezTo>
                  <a:cubicBezTo>
                    <a:pt x="143667" y="208231"/>
                    <a:pt x="124998" y="308624"/>
                    <a:pt x="79564" y="393492"/>
                  </a:cubicBezTo>
                  <a:cubicBezTo>
                    <a:pt x="52513" y="449499"/>
                    <a:pt x="19175" y="506744"/>
                    <a:pt x="30510" y="570276"/>
                  </a:cubicBezTo>
                  <a:cubicBezTo>
                    <a:pt x="41654" y="632189"/>
                    <a:pt x="75182" y="689148"/>
                    <a:pt x="100138" y="747536"/>
                  </a:cubicBezTo>
                  <a:cubicBezTo>
                    <a:pt x="113473" y="777731"/>
                    <a:pt x="125093" y="808306"/>
                    <a:pt x="137381" y="838119"/>
                  </a:cubicBezTo>
                  <a:cubicBezTo>
                    <a:pt x="161669" y="897555"/>
                    <a:pt x="188911" y="955753"/>
                    <a:pt x="231583" y="1000044"/>
                  </a:cubicBezTo>
                  <a:cubicBezTo>
                    <a:pt x="282923" y="1052813"/>
                    <a:pt x="358742" y="1093199"/>
                    <a:pt x="433703" y="1078149"/>
                  </a:cubicBezTo>
                  <a:cubicBezTo>
                    <a:pt x="478852" y="1067767"/>
                    <a:pt x="515237" y="1039097"/>
                    <a:pt x="551528" y="1009283"/>
                  </a:cubicBezTo>
                  <a:cubicBezTo>
                    <a:pt x="600772" y="967945"/>
                    <a:pt x="645444" y="919177"/>
                    <a:pt x="698213" y="878696"/>
                  </a:cubicBezTo>
                  <a:cubicBezTo>
                    <a:pt x="724216" y="858407"/>
                    <a:pt x="750981" y="838976"/>
                    <a:pt x="776603" y="819450"/>
                  </a:cubicBezTo>
                  <a:cubicBezTo>
                    <a:pt x="873187" y="750965"/>
                    <a:pt x="881378" y="698768"/>
                    <a:pt x="897190" y="587135"/>
                  </a:cubicBezTo>
                  <a:cubicBezTo>
                    <a:pt x="904715" y="523508"/>
                    <a:pt x="919764" y="458643"/>
                    <a:pt x="925289" y="395111"/>
                  </a:cubicBezTo>
                  <a:cubicBezTo>
                    <a:pt x="931385" y="333104"/>
                    <a:pt x="920907" y="271286"/>
                    <a:pt x="866329" y="233853"/>
                  </a:cubicBezTo>
                  <a:cubicBezTo>
                    <a:pt x="823847" y="200039"/>
                    <a:pt x="744980" y="171083"/>
                    <a:pt x="694879" y="147176"/>
                  </a:cubicBezTo>
                  <a:close/>
                </a:path>
              </a:pathLst>
            </a:custGeom>
            <a:solidFill>
              <a:srgbClr val="CB99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34"/>
          <p:cNvGrpSpPr/>
          <p:nvPr/>
        </p:nvGrpSpPr>
        <p:grpSpPr>
          <a:xfrm rot="-5086607">
            <a:off x="-516830" y="-1312142"/>
            <a:ext cx="1215427" cy="2000894"/>
            <a:chOff x="5381489" y="2605120"/>
            <a:chExt cx="1425868" cy="1651914"/>
          </a:xfrm>
        </p:grpSpPr>
        <p:sp>
          <p:nvSpPr>
            <p:cNvPr id="279" name="Google Shape;279;p34"/>
            <p:cNvSpPr/>
            <p:nvPr/>
          </p:nvSpPr>
          <p:spPr>
            <a:xfrm>
              <a:off x="5381489" y="2605120"/>
              <a:ext cx="1425868" cy="1651914"/>
            </a:xfrm>
            <a:custGeom>
              <a:rect b="b" l="l" r="r" t="t"/>
              <a:pathLst>
                <a:path extrusionOk="0" h="1651914" w="1425868">
                  <a:moveTo>
                    <a:pt x="1050430" y="176829"/>
                  </a:moveTo>
                  <a:cubicBezTo>
                    <a:pt x="1159967" y="230836"/>
                    <a:pt x="1287126" y="267793"/>
                    <a:pt x="1368660" y="364281"/>
                  </a:cubicBezTo>
                  <a:cubicBezTo>
                    <a:pt x="1455337" y="471532"/>
                    <a:pt x="1421714" y="675844"/>
                    <a:pt x="1406760" y="803860"/>
                  </a:cubicBezTo>
                  <a:cubicBezTo>
                    <a:pt x="1389139" y="924542"/>
                    <a:pt x="1378185" y="1061035"/>
                    <a:pt x="1297508" y="1158952"/>
                  </a:cubicBezTo>
                  <a:cubicBezTo>
                    <a:pt x="1263304" y="1195995"/>
                    <a:pt x="1224394" y="1228399"/>
                    <a:pt x="1181779" y="1255345"/>
                  </a:cubicBezTo>
                  <a:cubicBezTo>
                    <a:pt x="1099960" y="1309352"/>
                    <a:pt x="1020997" y="1361358"/>
                    <a:pt x="950417" y="1429271"/>
                  </a:cubicBezTo>
                  <a:cubicBezTo>
                    <a:pt x="843737" y="1525855"/>
                    <a:pt x="732390" y="1659205"/>
                    <a:pt x="574180" y="1651585"/>
                  </a:cubicBezTo>
                  <a:cubicBezTo>
                    <a:pt x="418922" y="1645108"/>
                    <a:pt x="283572" y="1535856"/>
                    <a:pt x="215468" y="1400792"/>
                  </a:cubicBezTo>
                  <a:cubicBezTo>
                    <a:pt x="168891" y="1313162"/>
                    <a:pt x="140316" y="1218674"/>
                    <a:pt x="102597" y="1127996"/>
                  </a:cubicBezTo>
                  <a:cubicBezTo>
                    <a:pt x="48400" y="994646"/>
                    <a:pt x="-42183" y="847675"/>
                    <a:pt x="22206" y="700704"/>
                  </a:cubicBezTo>
                  <a:cubicBezTo>
                    <a:pt x="58210" y="608693"/>
                    <a:pt x="112122" y="526778"/>
                    <a:pt x="144697" y="434004"/>
                  </a:cubicBezTo>
                  <a:cubicBezTo>
                    <a:pt x="177273" y="341231"/>
                    <a:pt x="200228" y="244457"/>
                    <a:pt x="248710" y="158541"/>
                  </a:cubicBezTo>
                  <a:cubicBezTo>
                    <a:pt x="296335" y="67387"/>
                    <a:pt x="393586" y="14904"/>
                    <a:pt x="493884" y="4141"/>
                  </a:cubicBezTo>
                  <a:cubicBezTo>
                    <a:pt x="696957" y="-23577"/>
                    <a:pt x="876694" y="93295"/>
                    <a:pt x="1050525" y="176829"/>
                  </a:cubicBezTo>
                  <a:close/>
                  <a:moveTo>
                    <a:pt x="1040905" y="198356"/>
                  </a:moveTo>
                  <a:cubicBezTo>
                    <a:pt x="868597" y="114250"/>
                    <a:pt x="696004" y="-2146"/>
                    <a:pt x="496646" y="22905"/>
                  </a:cubicBezTo>
                  <a:cubicBezTo>
                    <a:pt x="426256" y="31097"/>
                    <a:pt x="355200" y="57195"/>
                    <a:pt x="306146" y="109583"/>
                  </a:cubicBezTo>
                  <a:cubicBezTo>
                    <a:pt x="257092" y="161970"/>
                    <a:pt x="229946" y="232169"/>
                    <a:pt x="206324" y="300083"/>
                  </a:cubicBezTo>
                  <a:cubicBezTo>
                    <a:pt x="175654" y="392380"/>
                    <a:pt x="145555" y="487630"/>
                    <a:pt x="100597" y="574593"/>
                  </a:cubicBezTo>
                  <a:cubicBezTo>
                    <a:pt x="69355" y="640030"/>
                    <a:pt x="33922" y="704514"/>
                    <a:pt x="24397" y="776428"/>
                  </a:cubicBezTo>
                  <a:cubicBezTo>
                    <a:pt x="14872" y="848342"/>
                    <a:pt x="41827" y="916826"/>
                    <a:pt x="70402" y="982454"/>
                  </a:cubicBezTo>
                  <a:cubicBezTo>
                    <a:pt x="89452" y="1026745"/>
                    <a:pt x="111646" y="1070750"/>
                    <a:pt x="131743" y="1115804"/>
                  </a:cubicBezTo>
                  <a:cubicBezTo>
                    <a:pt x="191084" y="1246201"/>
                    <a:pt x="234232" y="1390219"/>
                    <a:pt x="334150" y="1495565"/>
                  </a:cubicBezTo>
                  <a:cubicBezTo>
                    <a:pt x="434067" y="1600912"/>
                    <a:pt x="592753" y="1676540"/>
                    <a:pt x="726675" y="1588625"/>
                  </a:cubicBezTo>
                  <a:cubicBezTo>
                    <a:pt x="844404" y="1510615"/>
                    <a:pt x="920890" y="1384980"/>
                    <a:pt x="1039381" y="1306589"/>
                  </a:cubicBezTo>
                  <a:cubicBezTo>
                    <a:pt x="1117581" y="1250201"/>
                    <a:pt x="1212545" y="1213054"/>
                    <a:pt x="1275791" y="1140473"/>
                  </a:cubicBezTo>
                  <a:cubicBezTo>
                    <a:pt x="1337704" y="1066464"/>
                    <a:pt x="1339037" y="963594"/>
                    <a:pt x="1347514" y="870630"/>
                  </a:cubicBezTo>
                  <a:cubicBezTo>
                    <a:pt x="1351324" y="822243"/>
                    <a:pt x="1357039" y="772618"/>
                    <a:pt x="1365040" y="724421"/>
                  </a:cubicBezTo>
                  <a:cubicBezTo>
                    <a:pt x="1379233" y="630981"/>
                    <a:pt x="1406474" y="533921"/>
                    <a:pt x="1379995" y="441148"/>
                  </a:cubicBezTo>
                  <a:cubicBezTo>
                    <a:pt x="1339894" y="307798"/>
                    <a:pt x="1155300" y="256363"/>
                    <a:pt x="1041000" y="198451"/>
                  </a:cubicBezTo>
                  <a:close/>
                </a:path>
              </a:pathLst>
            </a:custGeom>
            <a:solidFill>
              <a:srgbClr val="A5A58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5480230" y="2723051"/>
              <a:ext cx="1212419" cy="1407632"/>
            </a:xfrm>
            <a:custGeom>
              <a:rect b="b" l="l" r="r" t="t"/>
              <a:pathLst>
                <a:path extrusionOk="0" h="1407632" w="1212419">
                  <a:moveTo>
                    <a:pt x="897872" y="161673"/>
                  </a:moveTo>
                  <a:cubicBezTo>
                    <a:pt x="989979" y="208440"/>
                    <a:pt x="1099802" y="234825"/>
                    <a:pt x="1169144" y="316740"/>
                  </a:cubicBezTo>
                  <a:cubicBezTo>
                    <a:pt x="1238200" y="405894"/>
                    <a:pt x="1207244" y="525432"/>
                    <a:pt x="1193242" y="626493"/>
                  </a:cubicBezTo>
                  <a:cubicBezTo>
                    <a:pt x="1179908" y="708408"/>
                    <a:pt x="1177526" y="790799"/>
                    <a:pt x="1159143" y="872333"/>
                  </a:cubicBezTo>
                  <a:cubicBezTo>
                    <a:pt x="1150770" y="914767"/>
                    <a:pt x="1132606" y="954657"/>
                    <a:pt x="1106089" y="988824"/>
                  </a:cubicBezTo>
                  <a:cubicBezTo>
                    <a:pt x="1050653" y="1053879"/>
                    <a:pt x="972739" y="1089122"/>
                    <a:pt x="906064" y="1138652"/>
                  </a:cubicBezTo>
                  <a:cubicBezTo>
                    <a:pt x="873422" y="1162531"/>
                    <a:pt x="842580" y="1188763"/>
                    <a:pt x="813766" y="1217138"/>
                  </a:cubicBezTo>
                  <a:cubicBezTo>
                    <a:pt x="725660" y="1300863"/>
                    <a:pt x="631553" y="1418020"/>
                    <a:pt x="496298" y="1406876"/>
                  </a:cubicBezTo>
                  <a:cubicBezTo>
                    <a:pt x="410573" y="1399923"/>
                    <a:pt x="331611" y="1353917"/>
                    <a:pt x="272937" y="1292576"/>
                  </a:cubicBezTo>
                  <a:cubicBezTo>
                    <a:pt x="214263" y="1231235"/>
                    <a:pt x="180163" y="1152463"/>
                    <a:pt x="149017" y="1075406"/>
                  </a:cubicBezTo>
                  <a:cubicBezTo>
                    <a:pt x="133396" y="1037306"/>
                    <a:pt x="118251" y="999206"/>
                    <a:pt x="101392" y="961106"/>
                  </a:cubicBezTo>
                  <a:cubicBezTo>
                    <a:pt x="76341" y="904432"/>
                    <a:pt x="43194" y="850711"/>
                    <a:pt x="20715" y="792037"/>
                  </a:cubicBezTo>
                  <a:cubicBezTo>
                    <a:pt x="-28244" y="676118"/>
                    <a:pt x="17953" y="584583"/>
                    <a:pt x="71483" y="482665"/>
                  </a:cubicBezTo>
                  <a:cubicBezTo>
                    <a:pt x="90316" y="446864"/>
                    <a:pt x="107137" y="410040"/>
                    <a:pt x="121870" y="372366"/>
                  </a:cubicBezTo>
                  <a:cubicBezTo>
                    <a:pt x="151684" y="295594"/>
                    <a:pt x="171686" y="212155"/>
                    <a:pt x="213691" y="139765"/>
                  </a:cubicBezTo>
                  <a:cubicBezTo>
                    <a:pt x="303226" y="-21493"/>
                    <a:pt x="529064" y="-28542"/>
                    <a:pt x="678607" y="44515"/>
                  </a:cubicBezTo>
                  <a:cubicBezTo>
                    <a:pt x="755569" y="79567"/>
                    <a:pt x="823863" y="126240"/>
                    <a:pt x="897682" y="161577"/>
                  </a:cubicBezTo>
                  <a:close/>
                  <a:moveTo>
                    <a:pt x="890062" y="178246"/>
                  </a:moveTo>
                  <a:cubicBezTo>
                    <a:pt x="744996" y="110904"/>
                    <a:pt x="595834" y="27370"/>
                    <a:pt x="432862" y="42705"/>
                  </a:cubicBezTo>
                  <a:cubicBezTo>
                    <a:pt x="355138" y="49278"/>
                    <a:pt x="280462" y="86139"/>
                    <a:pt x="243886" y="157577"/>
                  </a:cubicBezTo>
                  <a:cubicBezTo>
                    <a:pt x="203785" y="229110"/>
                    <a:pt x="187402" y="309120"/>
                    <a:pt x="160351" y="386653"/>
                  </a:cubicBezTo>
                  <a:cubicBezTo>
                    <a:pt x="146183" y="426392"/>
                    <a:pt x="129676" y="465259"/>
                    <a:pt x="110917" y="503049"/>
                  </a:cubicBezTo>
                  <a:cubicBezTo>
                    <a:pt x="44242" y="638304"/>
                    <a:pt x="20524" y="690120"/>
                    <a:pt x="76150" y="838329"/>
                  </a:cubicBezTo>
                  <a:cubicBezTo>
                    <a:pt x="104725" y="914529"/>
                    <a:pt x="137872" y="992062"/>
                    <a:pt x="167019" y="1068548"/>
                  </a:cubicBezTo>
                  <a:cubicBezTo>
                    <a:pt x="197404" y="1143414"/>
                    <a:pt x="232741" y="1218852"/>
                    <a:pt x="289606" y="1276764"/>
                  </a:cubicBezTo>
                  <a:cubicBezTo>
                    <a:pt x="357424" y="1345440"/>
                    <a:pt x="457817" y="1396970"/>
                    <a:pt x="556306" y="1375158"/>
                  </a:cubicBezTo>
                  <a:cubicBezTo>
                    <a:pt x="655175" y="1349059"/>
                    <a:pt x="719755" y="1261429"/>
                    <a:pt x="792430" y="1194183"/>
                  </a:cubicBezTo>
                  <a:cubicBezTo>
                    <a:pt x="850819" y="1135032"/>
                    <a:pt x="923875" y="1089408"/>
                    <a:pt x="994075" y="1046926"/>
                  </a:cubicBezTo>
                  <a:cubicBezTo>
                    <a:pt x="1028803" y="1027009"/>
                    <a:pt x="1060502" y="1002216"/>
                    <a:pt x="1088182" y="973298"/>
                  </a:cubicBezTo>
                  <a:cubicBezTo>
                    <a:pt x="1141045" y="912147"/>
                    <a:pt x="1150094" y="825470"/>
                    <a:pt x="1160381" y="747270"/>
                  </a:cubicBezTo>
                  <a:cubicBezTo>
                    <a:pt x="1171716" y="627350"/>
                    <a:pt x="1205339" y="502191"/>
                    <a:pt x="1173145" y="384748"/>
                  </a:cubicBezTo>
                  <a:cubicBezTo>
                    <a:pt x="1136664" y="274068"/>
                    <a:pt x="987598" y="226347"/>
                    <a:pt x="890538" y="178627"/>
                  </a:cubicBezTo>
                  <a:close/>
                </a:path>
              </a:pathLst>
            </a:custGeom>
            <a:solidFill>
              <a:srgbClr val="A5A58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5612643" y="2873089"/>
              <a:ext cx="958078" cy="1115452"/>
            </a:xfrm>
            <a:custGeom>
              <a:rect b="b" l="l" r="r" t="t"/>
              <a:pathLst>
                <a:path extrusionOk="0" h="1115452" w="958078">
                  <a:moveTo>
                    <a:pt x="708023" y="120029"/>
                  </a:moveTo>
                  <a:cubicBezTo>
                    <a:pt x="760792" y="146509"/>
                    <a:pt x="836515" y="174227"/>
                    <a:pt x="883188" y="211279"/>
                  </a:cubicBezTo>
                  <a:cubicBezTo>
                    <a:pt x="945767" y="254808"/>
                    <a:pt x="961103" y="325103"/>
                    <a:pt x="957578" y="396445"/>
                  </a:cubicBezTo>
                  <a:cubicBezTo>
                    <a:pt x="955007" y="463120"/>
                    <a:pt x="944910" y="525890"/>
                    <a:pt x="939862" y="591707"/>
                  </a:cubicBezTo>
                  <a:cubicBezTo>
                    <a:pt x="930337" y="710484"/>
                    <a:pt x="910144" y="792399"/>
                    <a:pt x="795939" y="848882"/>
                  </a:cubicBezTo>
                  <a:cubicBezTo>
                    <a:pt x="766888" y="864694"/>
                    <a:pt x="737836" y="878696"/>
                    <a:pt x="710881" y="896507"/>
                  </a:cubicBezTo>
                  <a:cubicBezTo>
                    <a:pt x="683915" y="913852"/>
                    <a:pt x="658912" y="934065"/>
                    <a:pt x="636300" y="956801"/>
                  </a:cubicBezTo>
                  <a:cubicBezTo>
                    <a:pt x="589246" y="1002616"/>
                    <a:pt x="549051" y="1058432"/>
                    <a:pt x="490567" y="1091770"/>
                  </a:cubicBezTo>
                  <a:cubicBezTo>
                    <a:pt x="428750" y="1128156"/>
                    <a:pt x="348740" y="1119583"/>
                    <a:pt x="287780" y="1086436"/>
                  </a:cubicBezTo>
                  <a:cubicBezTo>
                    <a:pt x="159288" y="1022142"/>
                    <a:pt x="119188" y="883649"/>
                    <a:pt x="68705" y="760967"/>
                  </a:cubicBezTo>
                  <a:cubicBezTo>
                    <a:pt x="44035" y="699911"/>
                    <a:pt x="10793" y="641714"/>
                    <a:pt x="1459" y="574277"/>
                  </a:cubicBezTo>
                  <a:cubicBezTo>
                    <a:pt x="-11876" y="471788"/>
                    <a:pt x="68134" y="385301"/>
                    <a:pt x="96709" y="294623"/>
                  </a:cubicBezTo>
                  <a:cubicBezTo>
                    <a:pt x="129094" y="205850"/>
                    <a:pt x="140714" y="85073"/>
                    <a:pt x="234631" y="31542"/>
                  </a:cubicBezTo>
                  <a:cubicBezTo>
                    <a:pt x="326356" y="-19321"/>
                    <a:pt x="439894" y="-1700"/>
                    <a:pt x="531811" y="35162"/>
                  </a:cubicBezTo>
                  <a:cubicBezTo>
                    <a:pt x="593628" y="59927"/>
                    <a:pt x="650016" y="93074"/>
                    <a:pt x="708309" y="119934"/>
                  </a:cubicBezTo>
                  <a:close/>
                  <a:moveTo>
                    <a:pt x="695450" y="146795"/>
                  </a:moveTo>
                  <a:cubicBezTo>
                    <a:pt x="636014" y="118220"/>
                    <a:pt x="580293" y="84692"/>
                    <a:pt x="521429" y="60403"/>
                  </a:cubicBezTo>
                  <a:cubicBezTo>
                    <a:pt x="412558" y="13730"/>
                    <a:pt x="258729" y="12778"/>
                    <a:pt x="192340" y="125744"/>
                  </a:cubicBezTo>
                  <a:cubicBezTo>
                    <a:pt x="143667" y="208231"/>
                    <a:pt x="124998" y="308624"/>
                    <a:pt x="79564" y="393492"/>
                  </a:cubicBezTo>
                  <a:cubicBezTo>
                    <a:pt x="52513" y="449499"/>
                    <a:pt x="19175" y="506744"/>
                    <a:pt x="30510" y="570276"/>
                  </a:cubicBezTo>
                  <a:cubicBezTo>
                    <a:pt x="41654" y="632189"/>
                    <a:pt x="75182" y="689148"/>
                    <a:pt x="100138" y="747536"/>
                  </a:cubicBezTo>
                  <a:cubicBezTo>
                    <a:pt x="113473" y="777731"/>
                    <a:pt x="125093" y="808306"/>
                    <a:pt x="137381" y="838119"/>
                  </a:cubicBezTo>
                  <a:cubicBezTo>
                    <a:pt x="161669" y="897555"/>
                    <a:pt x="188911" y="955753"/>
                    <a:pt x="231583" y="1000044"/>
                  </a:cubicBezTo>
                  <a:cubicBezTo>
                    <a:pt x="282923" y="1052813"/>
                    <a:pt x="358742" y="1093199"/>
                    <a:pt x="433703" y="1078149"/>
                  </a:cubicBezTo>
                  <a:cubicBezTo>
                    <a:pt x="478852" y="1067767"/>
                    <a:pt x="515237" y="1039097"/>
                    <a:pt x="551528" y="1009283"/>
                  </a:cubicBezTo>
                  <a:cubicBezTo>
                    <a:pt x="600772" y="967945"/>
                    <a:pt x="645444" y="919177"/>
                    <a:pt x="698213" y="878696"/>
                  </a:cubicBezTo>
                  <a:cubicBezTo>
                    <a:pt x="724216" y="858407"/>
                    <a:pt x="750981" y="838976"/>
                    <a:pt x="776603" y="819450"/>
                  </a:cubicBezTo>
                  <a:cubicBezTo>
                    <a:pt x="873187" y="750965"/>
                    <a:pt x="881378" y="698768"/>
                    <a:pt x="897190" y="587135"/>
                  </a:cubicBezTo>
                  <a:cubicBezTo>
                    <a:pt x="904715" y="523508"/>
                    <a:pt x="919764" y="458643"/>
                    <a:pt x="925289" y="395111"/>
                  </a:cubicBezTo>
                  <a:cubicBezTo>
                    <a:pt x="931385" y="333104"/>
                    <a:pt x="920907" y="271286"/>
                    <a:pt x="866329" y="233853"/>
                  </a:cubicBezTo>
                  <a:cubicBezTo>
                    <a:pt x="823847" y="200039"/>
                    <a:pt x="744980" y="171083"/>
                    <a:pt x="694879" y="147176"/>
                  </a:cubicBezTo>
                  <a:close/>
                </a:path>
              </a:pathLst>
            </a:custGeom>
            <a:solidFill>
              <a:srgbClr val="A5A58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34"/>
          <p:cNvSpPr/>
          <p:nvPr/>
        </p:nvSpPr>
        <p:spPr>
          <a:xfrm>
            <a:off x="6960175" y="1371225"/>
            <a:ext cx="2979300" cy="2601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7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83" name="Google Shape;283;p3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105" r="29358" t="0"/>
          <a:stretch/>
        </p:blipFill>
        <p:spPr>
          <a:xfrm>
            <a:off x="7034950" y="1496175"/>
            <a:ext cx="2024100" cy="21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12377" r="12377" t="0"/>
          <a:stretch/>
        </p:blipFill>
        <p:spPr>
          <a:xfrm>
            <a:off x="4441825" y="0"/>
            <a:ext cx="2428498" cy="246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7079725" y="3572925"/>
            <a:ext cx="17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Flag Hoisting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